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91.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319" r:id="rId3"/>
    <p:sldId id="281" r:id="rId4"/>
    <p:sldId id="285" r:id="rId5"/>
    <p:sldId id="292" r:id="rId6"/>
    <p:sldId id="293" r:id="rId7"/>
    <p:sldId id="299" r:id="rId8"/>
    <p:sldId id="300" r:id="rId9"/>
    <p:sldId id="288" r:id="rId10"/>
    <p:sldId id="286" r:id="rId11"/>
    <p:sldId id="290" r:id="rId12"/>
    <p:sldId id="287" r:id="rId13"/>
    <p:sldId id="301" r:id="rId14"/>
    <p:sldId id="304" r:id="rId15"/>
    <p:sldId id="307" r:id="rId16"/>
    <p:sldId id="309" r:id="rId17"/>
    <p:sldId id="321" r:id="rId18"/>
    <p:sldId id="312" r:id="rId19"/>
    <p:sldId id="263" r:id="rId20"/>
    <p:sldId id="272" r:id="rId21"/>
    <p:sldId id="322" r:id="rId22"/>
    <p:sldId id="323" r:id="rId23"/>
    <p:sldId id="324" r:id="rId24"/>
    <p:sldId id="320" r:id="rId25"/>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19356571" name="Victoria Razmiret"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CC0000"/>
    <a:srgbClr val="B2B2B2"/>
    <a:srgbClr val="323232"/>
    <a:srgbClr val="CC33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69" d="100"/>
          <a:sy n="69" d="100"/>
        </p:scale>
        <p:origin x="668" y="48"/>
      </p:cViewPr>
      <p:guideLst>
        <p:guide orient="horz" pos="2202"/>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619356571" dt="2025-03-09T21:23:00.654"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9666B-8F9B-42F9-AF3A-C3A143C89252}"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ru-RU"/>
        </a:p>
      </dgm:t>
    </dgm:pt>
    <dgm:pt modelId="{89D26795-FCB8-4D9E-96AF-C0530A48FBBB}">
      <dgm:prSet custT="1"/>
      <dgm:spPr/>
      <dgm:t>
        <a:bodyPr/>
        <a:lstStyle/>
        <a:p>
          <a:pPr rtl="0"/>
          <a:r>
            <a:rPr lang="en-US" sz="1600" b="1" smtClean="0">
              <a:latin typeface="Times New Roman" panose="02020603050405020304" pitchFamily="18" charset="0"/>
              <a:cs typeface="Times New Roman" panose="02020603050405020304" pitchFamily="18" charset="0"/>
            </a:rPr>
            <a:t>Puncte cheie abordate:</a:t>
          </a:r>
          <a:endParaRPr lang="ru-RU" sz="1600">
            <a:latin typeface="Times New Roman" panose="02020603050405020304" pitchFamily="18" charset="0"/>
            <a:cs typeface="Times New Roman" panose="02020603050405020304" pitchFamily="18" charset="0"/>
          </a:endParaRPr>
        </a:p>
      </dgm:t>
    </dgm:pt>
    <dgm:pt modelId="{436CF4C2-D666-4255-9E37-B8D30E7CBB7F}" type="parTrans" cxnId="{75D4CF02-5972-44EE-9C2C-92FEC6561823}">
      <dgm:prSet/>
      <dgm:spPr/>
      <dgm:t>
        <a:bodyPr/>
        <a:lstStyle/>
        <a:p>
          <a:endParaRPr lang="ru-RU" sz="1600">
            <a:latin typeface="Times New Roman" panose="02020603050405020304" pitchFamily="18" charset="0"/>
            <a:cs typeface="Times New Roman" panose="02020603050405020304" pitchFamily="18" charset="0"/>
          </a:endParaRPr>
        </a:p>
      </dgm:t>
    </dgm:pt>
    <dgm:pt modelId="{A9124794-25E0-4841-A258-68D14A41FA6C}" type="sibTrans" cxnId="{75D4CF02-5972-44EE-9C2C-92FEC6561823}">
      <dgm:prSet/>
      <dgm:spPr/>
      <dgm:t>
        <a:bodyPr/>
        <a:lstStyle/>
        <a:p>
          <a:endParaRPr lang="ru-RU" sz="1600">
            <a:latin typeface="Times New Roman" panose="02020603050405020304" pitchFamily="18" charset="0"/>
            <a:cs typeface="Times New Roman" panose="02020603050405020304" pitchFamily="18" charset="0"/>
          </a:endParaRPr>
        </a:p>
      </dgm:t>
    </dgm:pt>
    <dgm:pt modelId="{AB1A1F29-8FBF-4859-ACFA-145E4E226D48}">
      <dgm:prSet custT="1"/>
      <dgm:spPr/>
      <dgm:t>
        <a:bodyPr/>
        <a:lstStyle/>
        <a:p>
          <a:pPr rtl="0"/>
          <a:r>
            <a:rPr lang="en-US" sz="1600" smtClean="0">
              <a:latin typeface="Times New Roman" panose="02020603050405020304" pitchFamily="18" charset="0"/>
              <a:cs typeface="Times New Roman" panose="02020603050405020304" pitchFamily="18" charset="0"/>
            </a:rPr>
            <a:t>✅ Importanța diversității culturale în mediul academic</a:t>
          </a:r>
          <a:endParaRPr lang="ru-RU" sz="1600">
            <a:latin typeface="Times New Roman" panose="02020603050405020304" pitchFamily="18" charset="0"/>
            <a:cs typeface="Times New Roman" panose="02020603050405020304" pitchFamily="18" charset="0"/>
          </a:endParaRPr>
        </a:p>
      </dgm:t>
    </dgm:pt>
    <dgm:pt modelId="{CBC829CE-4320-4D21-8D99-781EED3FC5DA}" type="parTrans" cxnId="{86062C6D-3A51-4A59-95AF-F72C19B3AFA1}">
      <dgm:prSet/>
      <dgm:spPr/>
      <dgm:t>
        <a:bodyPr/>
        <a:lstStyle/>
        <a:p>
          <a:endParaRPr lang="ru-RU" sz="1600">
            <a:latin typeface="Times New Roman" panose="02020603050405020304" pitchFamily="18" charset="0"/>
            <a:cs typeface="Times New Roman" panose="02020603050405020304" pitchFamily="18" charset="0"/>
          </a:endParaRPr>
        </a:p>
      </dgm:t>
    </dgm:pt>
    <dgm:pt modelId="{E3914C42-8F37-492A-9BA8-DC19E62D79C8}" type="sibTrans" cxnId="{86062C6D-3A51-4A59-95AF-F72C19B3AFA1}">
      <dgm:prSet/>
      <dgm:spPr/>
      <dgm:t>
        <a:bodyPr/>
        <a:lstStyle/>
        <a:p>
          <a:endParaRPr lang="ru-RU" sz="1600">
            <a:latin typeface="Times New Roman" panose="02020603050405020304" pitchFamily="18" charset="0"/>
            <a:cs typeface="Times New Roman" panose="02020603050405020304" pitchFamily="18" charset="0"/>
          </a:endParaRPr>
        </a:p>
      </dgm:t>
    </dgm:pt>
    <dgm:pt modelId="{17C1579D-AB29-44EF-A34E-EA0772AA2664}">
      <dgm:prSet custT="1"/>
      <dgm:spPr/>
      <dgm:t>
        <a:bodyPr/>
        <a:lstStyle/>
        <a:p>
          <a:pPr rtl="0"/>
          <a:r>
            <a:rPr lang="en-US" sz="1600" smtClean="0">
              <a:latin typeface="Times New Roman" panose="02020603050405020304" pitchFamily="18" charset="0"/>
              <a:cs typeface="Times New Roman" panose="02020603050405020304" pitchFamily="18" charset="0"/>
            </a:rPr>
            <a:t>✅ Modalități de promovare a dialogului intercultural</a:t>
          </a:r>
          <a:endParaRPr lang="ru-RU" sz="1600">
            <a:latin typeface="Times New Roman" panose="02020603050405020304" pitchFamily="18" charset="0"/>
            <a:cs typeface="Times New Roman" panose="02020603050405020304" pitchFamily="18" charset="0"/>
          </a:endParaRPr>
        </a:p>
      </dgm:t>
    </dgm:pt>
    <dgm:pt modelId="{1DD179B8-E3B8-42F2-B2D5-FF97C6786DD6}" type="parTrans" cxnId="{14F71DAE-26A4-42FE-9BF4-590C2FEC2730}">
      <dgm:prSet/>
      <dgm:spPr/>
      <dgm:t>
        <a:bodyPr/>
        <a:lstStyle/>
        <a:p>
          <a:endParaRPr lang="ru-RU" sz="1600">
            <a:latin typeface="Times New Roman" panose="02020603050405020304" pitchFamily="18" charset="0"/>
            <a:cs typeface="Times New Roman" panose="02020603050405020304" pitchFamily="18" charset="0"/>
          </a:endParaRPr>
        </a:p>
      </dgm:t>
    </dgm:pt>
    <dgm:pt modelId="{BA92351C-971F-4A5E-9BF7-AEC3CA847751}" type="sibTrans" cxnId="{14F71DAE-26A4-42FE-9BF4-590C2FEC2730}">
      <dgm:prSet/>
      <dgm:spPr/>
      <dgm:t>
        <a:bodyPr/>
        <a:lstStyle/>
        <a:p>
          <a:endParaRPr lang="ru-RU" sz="1600">
            <a:latin typeface="Times New Roman" panose="02020603050405020304" pitchFamily="18" charset="0"/>
            <a:cs typeface="Times New Roman" panose="02020603050405020304" pitchFamily="18" charset="0"/>
          </a:endParaRPr>
        </a:p>
      </dgm:t>
    </dgm:pt>
    <dgm:pt modelId="{4AF5FFFA-A339-451D-868A-1E20DC357CDB}">
      <dgm:prSet custT="1"/>
      <dgm:spPr/>
      <dgm:t>
        <a:bodyPr/>
        <a:lstStyle/>
        <a:p>
          <a:pPr rtl="0"/>
          <a:r>
            <a:rPr lang="en-US" sz="1600" smtClean="0">
              <a:latin typeface="Times New Roman" panose="02020603050405020304" pitchFamily="18" charset="0"/>
              <a:cs typeface="Times New Roman" panose="02020603050405020304" pitchFamily="18" charset="0"/>
            </a:rPr>
            <a:t>✅ Exemple de bune practici pentru integrarea studenților străini</a:t>
          </a:r>
          <a:endParaRPr lang="ru-RU" sz="1600">
            <a:latin typeface="Times New Roman" panose="02020603050405020304" pitchFamily="18" charset="0"/>
            <a:cs typeface="Times New Roman" panose="02020603050405020304" pitchFamily="18" charset="0"/>
          </a:endParaRPr>
        </a:p>
      </dgm:t>
    </dgm:pt>
    <dgm:pt modelId="{4151A5FE-FCB9-419F-86EE-43A85BD0EFED}" type="parTrans" cxnId="{1C3BD210-EC51-48C8-8AB9-E704D1AC507E}">
      <dgm:prSet/>
      <dgm:spPr/>
      <dgm:t>
        <a:bodyPr/>
        <a:lstStyle/>
        <a:p>
          <a:endParaRPr lang="ru-RU" sz="1600">
            <a:latin typeface="Times New Roman" panose="02020603050405020304" pitchFamily="18" charset="0"/>
            <a:cs typeface="Times New Roman" panose="02020603050405020304" pitchFamily="18" charset="0"/>
          </a:endParaRPr>
        </a:p>
      </dgm:t>
    </dgm:pt>
    <dgm:pt modelId="{71FD0C1D-93FA-4D27-8EB1-F661262E9248}" type="sibTrans" cxnId="{1C3BD210-EC51-48C8-8AB9-E704D1AC507E}">
      <dgm:prSet/>
      <dgm:spPr/>
      <dgm:t>
        <a:bodyPr/>
        <a:lstStyle/>
        <a:p>
          <a:endParaRPr lang="ru-RU" sz="1600">
            <a:latin typeface="Times New Roman" panose="02020603050405020304" pitchFamily="18" charset="0"/>
            <a:cs typeface="Times New Roman" panose="02020603050405020304" pitchFamily="18" charset="0"/>
          </a:endParaRPr>
        </a:p>
      </dgm:t>
    </dgm:pt>
    <dgm:pt modelId="{34A0DC3C-9204-4AAF-8427-E57AD905E1DA}">
      <dgm:prSet custT="1"/>
      <dgm:spPr/>
      <dgm:t>
        <a:bodyPr/>
        <a:lstStyle/>
        <a:p>
          <a:pPr rtl="0"/>
          <a:r>
            <a:rPr lang="en-US" sz="1600" smtClean="0">
              <a:latin typeface="Times New Roman" panose="02020603050405020304" pitchFamily="18" charset="0"/>
              <a:cs typeface="Times New Roman" panose="02020603050405020304" pitchFamily="18" charset="0"/>
            </a:rPr>
            <a:t>✅ Impactul activităților extracurriculare asupra coeziunii sociale</a:t>
          </a:r>
          <a:endParaRPr lang="ru-RU" sz="1600">
            <a:latin typeface="Times New Roman" panose="02020603050405020304" pitchFamily="18" charset="0"/>
            <a:cs typeface="Times New Roman" panose="02020603050405020304" pitchFamily="18" charset="0"/>
          </a:endParaRPr>
        </a:p>
      </dgm:t>
    </dgm:pt>
    <dgm:pt modelId="{D195CA3F-55E8-4E5D-89D6-BEF33E20C81D}" type="parTrans" cxnId="{ADD6ACB5-44CB-49C3-9109-2A852AB7D3B0}">
      <dgm:prSet/>
      <dgm:spPr/>
      <dgm:t>
        <a:bodyPr/>
        <a:lstStyle/>
        <a:p>
          <a:endParaRPr lang="ru-RU" sz="1600">
            <a:latin typeface="Times New Roman" panose="02020603050405020304" pitchFamily="18" charset="0"/>
            <a:cs typeface="Times New Roman" panose="02020603050405020304" pitchFamily="18" charset="0"/>
          </a:endParaRPr>
        </a:p>
      </dgm:t>
    </dgm:pt>
    <dgm:pt modelId="{FA56F14F-9310-45F5-9241-C6E731E878E4}" type="sibTrans" cxnId="{ADD6ACB5-44CB-49C3-9109-2A852AB7D3B0}">
      <dgm:prSet/>
      <dgm:spPr/>
      <dgm:t>
        <a:bodyPr/>
        <a:lstStyle/>
        <a:p>
          <a:endParaRPr lang="ru-RU" sz="1600">
            <a:latin typeface="Times New Roman" panose="02020603050405020304" pitchFamily="18" charset="0"/>
            <a:cs typeface="Times New Roman" panose="02020603050405020304" pitchFamily="18" charset="0"/>
          </a:endParaRPr>
        </a:p>
      </dgm:t>
    </dgm:pt>
    <dgm:pt modelId="{C7C9CD40-960C-4628-9042-5D51792F64C0}" type="pres">
      <dgm:prSet presAssocID="{5809666B-8F9B-42F9-AF3A-C3A143C89252}" presName="Name0" presStyleCnt="0">
        <dgm:presLayoutVars>
          <dgm:dir/>
          <dgm:resizeHandles val="exact"/>
        </dgm:presLayoutVars>
      </dgm:prSet>
      <dgm:spPr/>
      <dgm:t>
        <a:bodyPr/>
        <a:lstStyle/>
        <a:p>
          <a:endParaRPr lang="ru-RU"/>
        </a:p>
      </dgm:t>
    </dgm:pt>
    <dgm:pt modelId="{AAF50A56-9646-4A22-B332-C23C83ED9BFC}" type="pres">
      <dgm:prSet presAssocID="{5809666B-8F9B-42F9-AF3A-C3A143C89252}" presName="arrow" presStyleLbl="bgShp" presStyleIdx="0" presStyleCnt="1"/>
      <dgm:spPr/>
    </dgm:pt>
    <dgm:pt modelId="{2E7DBD21-B1CA-4694-9651-C10E16DCCC7E}" type="pres">
      <dgm:prSet presAssocID="{5809666B-8F9B-42F9-AF3A-C3A143C89252}" presName="points" presStyleCnt="0"/>
      <dgm:spPr/>
    </dgm:pt>
    <dgm:pt modelId="{39F2CCF5-573A-420D-BB0D-D2E2ECF372ED}" type="pres">
      <dgm:prSet presAssocID="{89D26795-FCB8-4D9E-96AF-C0530A48FBBB}" presName="compositeA" presStyleCnt="0"/>
      <dgm:spPr/>
    </dgm:pt>
    <dgm:pt modelId="{0F0A2531-7D80-476F-9FC7-85AD938DD343}" type="pres">
      <dgm:prSet presAssocID="{89D26795-FCB8-4D9E-96AF-C0530A48FBBB}" presName="textA" presStyleLbl="revTx" presStyleIdx="0" presStyleCnt="5">
        <dgm:presLayoutVars>
          <dgm:bulletEnabled val="1"/>
        </dgm:presLayoutVars>
      </dgm:prSet>
      <dgm:spPr/>
      <dgm:t>
        <a:bodyPr/>
        <a:lstStyle/>
        <a:p>
          <a:endParaRPr lang="ru-RU"/>
        </a:p>
      </dgm:t>
    </dgm:pt>
    <dgm:pt modelId="{93B88AA7-E934-4FE3-AD69-BFB588E7865F}" type="pres">
      <dgm:prSet presAssocID="{89D26795-FCB8-4D9E-96AF-C0530A48FBBB}" presName="circleA" presStyleLbl="node1" presStyleIdx="0" presStyleCnt="5"/>
      <dgm:spPr/>
    </dgm:pt>
    <dgm:pt modelId="{6AFF1ADC-BD82-4662-886F-D935DC6754C1}" type="pres">
      <dgm:prSet presAssocID="{89D26795-FCB8-4D9E-96AF-C0530A48FBBB}" presName="spaceA" presStyleCnt="0"/>
      <dgm:spPr/>
    </dgm:pt>
    <dgm:pt modelId="{0DAC6A5E-63C0-41CB-93D2-8D618B3F451C}" type="pres">
      <dgm:prSet presAssocID="{A9124794-25E0-4841-A258-68D14A41FA6C}" presName="space" presStyleCnt="0"/>
      <dgm:spPr/>
    </dgm:pt>
    <dgm:pt modelId="{25723AF1-56A1-4914-9E21-978213E83680}" type="pres">
      <dgm:prSet presAssocID="{AB1A1F29-8FBF-4859-ACFA-145E4E226D48}" presName="compositeB" presStyleCnt="0"/>
      <dgm:spPr/>
    </dgm:pt>
    <dgm:pt modelId="{251CE60F-11B4-4DEF-90B5-E7D2F0BD5674}" type="pres">
      <dgm:prSet presAssocID="{AB1A1F29-8FBF-4859-ACFA-145E4E226D48}" presName="textB" presStyleLbl="revTx" presStyleIdx="1" presStyleCnt="5">
        <dgm:presLayoutVars>
          <dgm:bulletEnabled val="1"/>
        </dgm:presLayoutVars>
      </dgm:prSet>
      <dgm:spPr/>
      <dgm:t>
        <a:bodyPr/>
        <a:lstStyle/>
        <a:p>
          <a:endParaRPr lang="ru-RU"/>
        </a:p>
      </dgm:t>
    </dgm:pt>
    <dgm:pt modelId="{DBCCDE7B-2C94-4CEC-AC3D-3043DC0A8302}" type="pres">
      <dgm:prSet presAssocID="{AB1A1F29-8FBF-4859-ACFA-145E4E226D48}" presName="circleB" presStyleLbl="node1" presStyleIdx="1" presStyleCnt="5"/>
      <dgm:spPr/>
    </dgm:pt>
    <dgm:pt modelId="{4B0228AD-6FD4-410A-AF63-30AEE5655A39}" type="pres">
      <dgm:prSet presAssocID="{AB1A1F29-8FBF-4859-ACFA-145E4E226D48}" presName="spaceB" presStyleCnt="0"/>
      <dgm:spPr/>
    </dgm:pt>
    <dgm:pt modelId="{C48211F1-8747-42DC-B7BE-C6025FC80D04}" type="pres">
      <dgm:prSet presAssocID="{E3914C42-8F37-492A-9BA8-DC19E62D79C8}" presName="space" presStyleCnt="0"/>
      <dgm:spPr/>
    </dgm:pt>
    <dgm:pt modelId="{4AE98C14-177B-4B9A-9D78-E8C07C25F2A7}" type="pres">
      <dgm:prSet presAssocID="{17C1579D-AB29-44EF-A34E-EA0772AA2664}" presName="compositeA" presStyleCnt="0"/>
      <dgm:spPr/>
    </dgm:pt>
    <dgm:pt modelId="{6BEB5C12-0273-407C-BF8F-ACCE7B9CAB7B}" type="pres">
      <dgm:prSet presAssocID="{17C1579D-AB29-44EF-A34E-EA0772AA2664}" presName="textA" presStyleLbl="revTx" presStyleIdx="2" presStyleCnt="5">
        <dgm:presLayoutVars>
          <dgm:bulletEnabled val="1"/>
        </dgm:presLayoutVars>
      </dgm:prSet>
      <dgm:spPr/>
      <dgm:t>
        <a:bodyPr/>
        <a:lstStyle/>
        <a:p>
          <a:endParaRPr lang="ru-RU"/>
        </a:p>
      </dgm:t>
    </dgm:pt>
    <dgm:pt modelId="{B23FE28B-D2ED-4EB4-9EAC-F2A1AF920E5E}" type="pres">
      <dgm:prSet presAssocID="{17C1579D-AB29-44EF-A34E-EA0772AA2664}" presName="circleA" presStyleLbl="node1" presStyleIdx="2" presStyleCnt="5"/>
      <dgm:spPr/>
    </dgm:pt>
    <dgm:pt modelId="{B6D94F1D-7C4A-465F-92F6-27B1C8F75B0D}" type="pres">
      <dgm:prSet presAssocID="{17C1579D-AB29-44EF-A34E-EA0772AA2664}" presName="spaceA" presStyleCnt="0"/>
      <dgm:spPr/>
    </dgm:pt>
    <dgm:pt modelId="{1A7C0D0F-BE0D-464E-975B-C151FB30CC37}" type="pres">
      <dgm:prSet presAssocID="{BA92351C-971F-4A5E-9BF7-AEC3CA847751}" presName="space" presStyleCnt="0"/>
      <dgm:spPr/>
    </dgm:pt>
    <dgm:pt modelId="{64B18121-611D-4648-90AC-EF17E0C441D3}" type="pres">
      <dgm:prSet presAssocID="{4AF5FFFA-A339-451D-868A-1E20DC357CDB}" presName="compositeB" presStyleCnt="0"/>
      <dgm:spPr/>
    </dgm:pt>
    <dgm:pt modelId="{365F61BB-0168-483C-B4A9-F3DDC4383CBE}" type="pres">
      <dgm:prSet presAssocID="{4AF5FFFA-A339-451D-868A-1E20DC357CDB}" presName="textB" presStyleLbl="revTx" presStyleIdx="3" presStyleCnt="5">
        <dgm:presLayoutVars>
          <dgm:bulletEnabled val="1"/>
        </dgm:presLayoutVars>
      </dgm:prSet>
      <dgm:spPr/>
      <dgm:t>
        <a:bodyPr/>
        <a:lstStyle/>
        <a:p>
          <a:endParaRPr lang="ru-RU"/>
        </a:p>
      </dgm:t>
    </dgm:pt>
    <dgm:pt modelId="{86E4E30E-699B-47BD-9AA0-DB6428BD261B}" type="pres">
      <dgm:prSet presAssocID="{4AF5FFFA-A339-451D-868A-1E20DC357CDB}" presName="circleB" presStyleLbl="node1" presStyleIdx="3" presStyleCnt="5"/>
      <dgm:spPr/>
    </dgm:pt>
    <dgm:pt modelId="{89D33ED0-399F-4B28-A25C-8DD3AB50EBCD}" type="pres">
      <dgm:prSet presAssocID="{4AF5FFFA-A339-451D-868A-1E20DC357CDB}" presName="spaceB" presStyleCnt="0"/>
      <dgm:spPr/>
    </dgm:pt>
    <dgm:pt modelId="{F550DD23-00B2-4C42-899F-7CDF56F1296A}" type="pres">
      <dgm:prSet presAssocID="{71FD0C1D-93FA-4D27-8EB1-F661262E9248}" presName="space" presStyleCnt="0"/>
      <dgm:spPr/>
    </dgm:pt>
    <dgm:pt modelId="{EE681E7B-EA43-4AA6-81E5-C5C667C95AE2}" type="pres">
      <dgm:prSet presAssocID="{34A0DC3C-9204-4AAF-8427-E57AD905E1DA}" presName="compositeA" presStyleCnt="0"/>
      <dgm:spPr/>
    </dgm:pt>
    <dgm:pt modelId="{C0BA679B-5208-4F51-B56B-19BC4422A075}" type="pres">
      <dgm:prSet presAssocID="{34A0DC3C-9204-4AAF-8427-E57AD905E1DA}" presName="textA" presStyleLbl="revTx" presStyleIdx="4" presStyleCnt="5">
        <dgm:presLayoutVars>
          <dgm:bulletEnabled val="1"/>
        </dgm:presLayoutVars>
      </dgm:prSet>
      <dgm:spPr/>
      <dgm:t>
        <a:bodyPr/>
        <a:lstStyle/>
        <a:p>
          <a:endParaRPr lang="ru-RU"/>
        </a:p>
      </dgm:t>
    </dgm:pt>
    <dgm:pt modelId="{F651EF03-E854-4020-9B36-5773C926908D}" type="pres">
      <dgm:prSet presAssocID="{34A0DC3C-9204-4AAF-8427-E57AD905E1DA}" presName="circleA" presStyleLbl="node1" presStyleIdx="4" presStyleCnt="5"/>
      <dgm:spPr/>
    </dgm:pt>
    <dgm:pt modelId="{9ED12898-DE1F-41B8-8EEB-D087991E80E9}" type="pres">
      <dgm:prSet presAssocID="{34A0DC3C-9204-4AAF-8427-E57AD905E1DA}" presName="spaceA" presStyleCnt="0"/>
      <dgm:spPr/>
    </dgm:pt>
  </dgm:ptLst>
  <dgm:cxnLst>
    <dgm:cxn modelId="{86062C6D-3A51-4A59-95AF-F72C19B3AFA1}" srcId="{5809666B-8F9B-42F9-AF3A-C3A143C89252}" destId="{AB1A1F29-8FBF-4859-ACFA-145E4E226D48}" srcOrd="1" destOrd="0" parTransId="{CBC829CE-4320-4D21-8D99-781EED3FC5DA}" sibTransId="{E3914C42-8F37-492A-9BA8-DC19E62D79C8}"/>
    <dgm:cxn modelId="{8C917F9E-7647-4058-B35F-5482992BF8BF}" type="presOf" srcId="{34A0DC3C-9204-4AAF-8427-E57AD905E1DA}" destId="{C0BA679B-5208-4F51-B56B-19BC4422A075}" srcOrd="0" destOrd="0" presId="urn:microsoft.com/office/officeart/2005/8/layout/hProcess11"/>
    <dgm:cxn modelId="{D6E9D564-E121-4FC0-8CAC-833CB254BE63}" type="presOf" srcId="{AB1A1F29-8FBF-4859-ACFA-145E4E226D48}" destId="{251CE60F-11B4-4DEF-90B5-E7D2F0BD5674}" srcOrd="0" destOrd="0" presId="urn:microsoft.com/office/officeart/2005/8/layout/hProcess11"/>
    <dgm:cxn modelId="{E1B022BC-6942-448F-943B-9632CE2590FC}" type="presOf" srcId="{4AF5FFFA-A339-451D-868A-1E20DC357CDB}" destId="{365F61BB-0168-483C-B4A9-F3DDC4383CBE}" srcOrd="0" destOrd="0" presId="urn:microsoft.com/office/officeart/2005/8/layout/hProcess11"/>
    <dgm:cxn modelId="{3941EA4D-92C5-4DD5-97AB-75BFA3DBCFE1}" type="presOf" srcId="{5809666B-8F9B-42F9-AF3A-C3A143C89252}" destId="{C7C9CD40-960C-4628-9042-5D51792F64C0}" srcOrd="0" destOrd="0" presId="urn:microsoft.com/office/officeart/2005/8/layout/hProcess11"/>
    <dgm:cxn modelId="{75D4CF02-5972-44EE-9C2C-92FEC6561823}" srcId="{5809666B-8F9B-42F9-AF3A-C3A143C89252}" destId="{89D26795-FCB8-4D9E-96AF-C0530A48FBBB}" srcOrd="0" destOrd="0" parTransId="{436CF4C2-D666-4255-9E37-B8D30E7CBB7F}" sibTransId="{A9124794-25E0-4841-A258-68D14A41FA6C}"/>
    <dgm:cxn modelId="{CCE12057-7713-4B06-A3F6-28E9F1298076}" type="presOf" srcId="{89D26795-FCB8-4D9E-96AF-C0530A48FBBB}" destId="{0F0A2531-7D80-476F-9FC7-85AD938DD343}" srcOrd="0" destOrd="0" presId="urn:microsoft.com/office/officeart/2005/8/layout/hProcess11"/>
    <dgm:cxn modelId="{1C3BD210-EC51-48C8-8AB9-E704D1AC507E}" srcId="{5809666B-8F9B-42F9-AF3A-C3A143C89252}" destId="{4AF5FFFA-A339-451D-868A-1E20DC357CDB}" srcOrd="3" destOrd="0" parTransId="{4151A5FE-FCB9-419F-86EE-43A85BD0EFED}" sibTransId="{71FD0C1D-93FA-4D27-8EB1-F661262E9248}"/>
    <dgm:cxn modelId="{ADD6ACB5-44CB-49C3-9109-2A852AB7D3B0}" srcId="{5809666B-8F9B-42F9-AF3A-C3A143C89252}" destId="{34A0DC3C-9204-4AAF-8427-E57AD905E1DA}" srcOrd="4" destOrd="0" parTransId="{D195CA3F-55E8-4E5D-89D6-BEF33E20C81D}" sibTransId="{FA56F14F-9310-45F5-9241-C6E731E878E4}"/>
    <dgm:cxn modelId="{E0DCC83E-B50C-49B0-B04C-96E804DFBDC3}" type="presOf" srcId="{17C1579D-AB29-44EF-A34E-EA0772AA2664}" destId="{6BEB5C12-0273-407C-BF8F-ACCE7B9CAB7B}" srcOrd="0" destOrd="0" presId="urn:microsoft.com/office/officeart/2005/8/layout/hProcess11"/>
    <dgm:cxn modelId="{14F71DAE-26A4-42FE-9BF4-590C2FEC2730}" srcId="{5809666B-8F9B-42F9-AF3A-C3A143C89252}" destId="{17C1579D-AB29-44EF-A34E-EA0772AA2664}" srcOrd="2" destOrd="0" parTransId="{1DD179B8-E3B8-42F2-B2D5-FF97C6786DD6}" sibTransId="{BA92351C-971F-4A5E-9BF7-AEC3CA847751}"/>
    <dgm:cxn modelId="{A19C6648-40C6-43E1-B4C1-F1BF16FE2F49}" type="presParOf" srcId="{C7C9CD40-960C-4628-9042-5D51792F64C0}" destId="{AAF50A56-9646-4A22-B332-C23C83ED9BFC}" srcOrd="0" destOrd="0" presId="urn:microsoft.com/office/officeart/2005/8/layout/hProcess11"/>
    <dgm:cxn modelId="{8362BE9A-CE9F-4D2C-9BC5-B94656DD341E}" type="presParOf" srcId="{C7C9CD40-960C-4628-9042-5D51792F64C0}" destId="{2E7DBD21-B1CA-4694-9651-C10E16DCCC7E}" srcOrd="1" destOrd="0" presId="urn:microsoft.com/office/officeart/2005/8/layout/hProcess11"/>
    <dgm:cxn modelId="{779494EC-DBAB-434F-BF9D-6EB578F5AEFB}" type="presParOf" srcId="{2E7DBD21-B1CA-4694-9651-C10E16DCCC7E}" destId="{39F2CCF5-573A-420D-BB0D-D2E2ECF372ED}" srcOrd="0" destOrd="0" presId="urn:microsoft.com/office/officeart/2005/8/layout/hProcess11"/>
    <dgm:cxn modelId="{20A3C9AB-926F-4047-B4E5-6731B9FF450F}" type="presParOf" srcId="{39F2CCF5-573A-420D-BB0D-D2E2ECF372ED}" destId="{0F0A2531-7D80-476F-9FC7-85AD938DD343}" srcOrd="0" destOrd="0" presId="urn:microsoft.com/office/officeart/2005/8/layout/hProcess11"/>
    <dgm:cxn modelId="{9B84B207-32B9-4D2E-9162-43F6325C3CEA}" type="presParOf" srcId="{39F2CCF5-573A-420D-BB0D-D2E2ECF372ED}" destId="{93B88AA7-E934-4FE3-AD69-BFB588E7865F}" srcOrd="1" destOrd="0" presId="urn:microsoft.com/office/officeart/2005/8/layout/hProcess11"/>
    <dgm:cxn modelId="{0224BA8D-A1D8-4018-BEF9-17A5B15A1BB4}" type="presParOf" srcId="{39F2CCF5-573A-420D-BB0D-D2E2ECF372ED}" destId="{6AFF1ADC-BD82-4662-886F-D935DC6754C1}" srcOrd="2" destOrd="0" presId="urn:microsoft.com/office/officeart/2005/8/layout/hProcess11"/>
    <dgm:cxn modelId="{D0652DBB-B28C-4440-B284-7395848EA932}" type="presParOf" srcId="{2E7DBD21-B1CA-4694-9651-C10E16DCCC7E}" destId="{0DAC6A5E-63C0-41CB-93D2-8D618B3F451C}" srcOrd="1" destOrd="0" presId="urn:microsoft.com/office/officeart/2005/8/layout/hProcess11"/>
    <dgm:cxn modelId="{0E5C8993-43C8-4825-ADB9-EFFAD37D2ECE}" type="presParOf" srcId="{2E7DBD21-B1CA-4694-9651-C10E16DCCC7E}" destId="{25723AF1-56A1-4914-9E21-978213E83680}" srcOrd="2" destOrd="0" presId="urn:microsoft.com/office/officeart/2005/8/layout/hProcess11"/>
    <dgm:cxn modelId="{B3C0B0A2-B93E-44DA-8973-297EA22FDB2D}" type="presParOf" srcId="{25723AF1-56A1-4914-9E21-978213E83680}" destId="{251CE60F-11B4-4DEF-90B5-E7D2F0BD5674}" srcOrd="0" destOrd="0" presId="urn:microsoft.com/office/officeart/2005/8/layout/hProcess11"/>
    <dgm:cxn modelId="{3F399CD1-892C-43C4-BB66-AE9AE24DE2AF}" type="presParOf" srcId="{25723AF1-56A1-4914-9E21-978213E83680}" destId="{DBCCDE7B-2C94-4CEC-AC3D-3043DC0A8302}" srcOrd="1" destOrd="0" presId="urn:microsoft.com/office/officeart/2005/8/layout/hProcess11"/>
    <dgm:cxn modelId="{7C26E81A-3FAB-430E-9846-528307AC2075}" type="presParOf" srcId="{25723AF1-56A1-4914-9E21-978213E83680}" destId="{4B0228AD-6FD4-410A-AF63-30AEE5655A39}" srcOrd="2" destOrd="0" presId="urn:microsoft.com/office/officeart/2005/8/layout/hProcess11"/>
    <dgm:cxn modelId="{5255F6B3-FAB8-49C7-ACB7-E239312C7099}" type="presParOf" srcId="{2E7DBD21-B1CA-4694-9651-C10E16DCCC7E}" destId="{C48211F1-8747-42DC-B7BE-C6025FC80D04}" srcOrd="3" destOrd="0" presId="urn:microsoft.com/office/officeart/2005/8/layout/hProcess11"/>
    <dgm:cxn modelId="{02058EF1-C1DC-4F21-A607-F826434B1B48}" type="presParOf" srcId="{2E7DBD21-B1CA-4694-9651-C10E16DCCC7E}" destId="{4AE98C14-177B-4B9A-9D78-E8C07C25F2A7}" srcOrd="4" destOrd="0" presId="urn:microsoft.com/office/officeart/2005/8/layout/hProcess11"/>
    <dgm:cxn modelId="{67347094-0DE9-4AC6-9B22-AEECD85F78C1}" type="presParOf" srcId="{4AE98C14-177B-4B9A-9D78-E8C07C25F2A7}" destId="{6BEB5C12-0273-407C-BF8F-ACCE7B9CAB7B}" srcOrd="0" destOrd="0" presId="urn:microsoft.com/office/officeart/2005/8/layout/hProcess11"/>
    <dgm:cxn modelId="{DBDFD9FE-4849-489A-8DC8-FEB924683799}" type="presParOf" srcId="{4AE98C14-177B-4B9A-9D78-E8C07C25F2A7}" destId="{B23FE28B-D2ED-4EB4-9EAC-F2A1AF920E5E}" srcOrd="1" destOrd="0" presId="urn:microsoft.com/office/officeart/2005/8/layout/hProcess11"/>
    <dgm:cxn modelId="{182BB160-2FD9-4057-A437-3667B8407845}" type="presParOf" srcId="{4AE98C14-177B-4B9A-9D78-E8C07C25F2A7}" destId="{B6D94F1D-7C4A-465F-92F6-27B1C8F75B0D}" srcOrd="2" destOrd="0" presId="urn:microsoft.com/office/officeart/2005/8/layout/hProcess11"/>
    <dgm:cxn modelId="{349F7A8F-DFBD-4A3C-B642-EBF1D0332EE0}" type="presParOf" srcId="{2E7DBD21-B1CA-4694-9651-C10E16DCCC7E}" destId="{1A7C0D0F-BE0D-464E-975B-C151FB30CC37}" srcOrd="5" destOrd="0" presId="urn:microsoft.com/office/officeart/2005/8/layout/hProcess11"/>
    <dgm:cxn modelId="{852B0CC2-A26C-4F11-B7AA-AC7E1262ED92}" type="presParOf" srcId="{2E7DBD21-B1CA-4694-9651-C10E16DCCC7E}" destId="{64B18121-611D-4648-90AC-EF17E0C441D3}" srcOrd="6" destOrd="0" presId="urn:microsoft.com/office/officeart/2005/8/layout/hProcess11"/>
    <dgm:cxn modelId="{E16B0011-0291-4F8E-B1BD-979CF26A9646}" type="presParOf" srcId="{64B18121-611D-4648-90AC-EF17E0C441D3}" destId="{365F61BB-0168-483C-B4A9-F3DDC4383CBE}" srcOrd="0" destOrd="0" presId="urn:microsoft.com/office/officeart/2005/8/layout/hProcess11"/>
    <dgm:cxn modelId="{DFBB59C6-DC96-4F55-996D-413384E0D9A8}" type="presParOf" srcId="{64B18121-611D-4648-90AC-EF17E0C441D3}" destId="{86E4E30E-699B-47BD-9AA0-DB6428BD261B}" srcOrd="1" destOrd="0" presId="urn:microsoft.com/office/officeart/2005/8/layout/hProcess11"/>
    <dgm:cxn modelId="{AE4190FC-AB32-4F8B-BE80-AD059CE2133A}" type="presParOf" srcId="{64B18121-611D-4648-90AC-EF17E0C441D3}" destId="{89D33ED0-399F-4B28-A25C-8DD3AB50EBCD}" srcOrd="2" destOrd="0" presId="urn:microsoft.com/office/officeart/2005/8/layout/hProcess11"/>
    <dgm:cxn modelId="{12E16CAC-C667-4B27-8A8E-5EE078592982}" type="presParOf" srcId="{2E7DBD21-B1CA-4694-9651-C10E16DCCC7E}" destId="{F550DD23-00B2-4C42-899F-7CDF56F1296A}" srcOrd="7" destOrd="0" presId="urn:microsoft.com/office/officeart/2005/8/layout/hProcess11"/>
    <dgm:cxn modelId="{C2F8147A-7135-45CE-89E9-FB717132F673}" type="presParOf" srcId="{2E7DBD21-B1CA-4694-9651-C10E16DCCC7E}" destId="{EE681E7B-EA43-4AA6-81E5-C5C667C95AE2}" srcOrd="8" destOrd="0" presId="urn:microsoft.com/office/officeart/2005/8/layout/hProcess11"/>
    <dgm:cxn modelId="{CD02C666-F9B6-439C-832B-00444C2097B9}" type="presParOf" srcId="{EE681E7B-EA43-4AA6-81E5-C5C667C95AE2}" destId="{C0BA679B-5208-4F51-B56B-19BC4422A075}" srcOrd="0" destOrd="0" presId="urn:microsoft.com/office/officeart/2005/8/layout/hProcess11"/>
    <dgm:cxn modelId="{0AC3176A-95F0-4D1D-A468-81CEA37DF545}" type="presParOf" srcId="{EE681E7B-EA43-4AA6-81E5-C5C667C95AE2}" destId="{F651EF03-E854-4020-9B36-5773C926908D}" srcOrd="1" destOrd="0" presId="urn:microsoft.com/office/officeart/2005/8/layout/hProcess11"/>
    <dgm:cxn modelId="{83F4F2B8-3A3C-47BA-B475-709DBD37F9D3}" type="presParOf" srcId="{EE681E7B-EA43-4AA6-81E5-C5C667C95AE2}" destId="{9ED12898-DE1F-41B8-8EEB-D087991E80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217377-499E-4FC8-8160-E0BD4309B49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DD78E1F0-FE64-4700-A2FC-53A91ABD1B7D}">
      <dgm:prSet/>
      <dgm:spPr/>
      <dgm:t>
        <a:bodyPr/>
        <a:lstStyle/>
        <a:p>
          <a:pPr rtl="0"/>
          <a:r>
            <a:rPr lang="ro-MD" b="1" dirty="0" smtClean="0">
              <a:latin typeface="Times New Roman" panose="02020603050405020304" pitchFamily="18" charset="0"/>
              <a:cs typeface="Times New Roman" panose="02020603050405020304" pitchFamily="18" charset="0"/>
            </a:rPr>
            <a:t>Grupul 1. </a:t>
          </a:r>
          <a:r>
            <a:rPr lang="en-US" b="1" dirty="0" smtClean="0">
              <a:latin typeface="Times New Roman" panose="02020603050405020304" pitchFamily="18" charset="0"/>
              <a:cs typeface="Times New Roman" panose="02020603050405020304" pitchFamily="18" charset="0"/>
            </a:rPr>
            <a:t>Cum </a:t>
          </a:r>
          <a:r>
            <a:rPr lang="en-US" b="1" dirty="0" err="1" smtClean="0">
              <a:latin typeface="Times New Roman" panose="02020603050405020304" pitchFamily="18" charset="0"/>
              <a:cs typeface="Times New Roman" panose="02020603050405020304" pitchFamily="18" charset="0"/>
            </a:rPr>
            <a:t>putem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îmbunătăți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comunicarea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colaborarea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dintre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studenții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locali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internaționali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în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activitățile</a:t>
          </a:r>
          <a:r>
            <a:rPr lang="en-US" b="1" dirty="0" smtClean="0">
              <a:latin typeface="Times New Roman" panose="02020603050405020304" pitchFamily="18" charset="0"/>
              <a:cs typeface="Times New Roman" panose="02020603050405020304" pitchFamily="18" charset="0"/>
            </a:rPr>
            <a:t> sportive </a:t>
          </a:r>
          <a:r>
            <a:rPr lang="en-US" b="1" dirty="0" err="1" smtClean="0">
              <a:latin typeface="Times New Roman" panose="02020603050405020304" pitchFamily="18" charset="0"/>
              <a:cs typeface="Times New Roman" panose="02020603050405020304" pitchFamily="18" charset="0"/>
            </a:rPr>
            <a:t>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extracurriculare</a:t>
          </a:r>
          <a:r>
            <a:rPr lang="en-US"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943F6244-92B2-450B-B254-9557A95DD513}" type="parTrans" cxnId="{5B7387B1-3FA0-4837-90EA-C8F049B6FE10}">
      <dgm:prSet/>
      <dgm:spPr/>
      <dgm:t>
        <a:bodyPr/>
        <a:lstStyle/>
        <a:p>
          <a:endParaRPr lang="ru-RU"/>
        </a:p>
      </dgm:t>
    </dgm:pt>
    <dgm:pt modelId="{E7B58D1F-42B7-4B78-BAF2-9B89B8A50254}" type="sibTrans" cxnId="{5B7387B1-3FA0-4837-90EA-C8F049B6FE10}">
      <dgm:prSet/>
      <dgm:spPr/>
      <dgm:t>
        <a:bodyPr/>
        <a:lstStyle/>
        <a:p>
          <a:endParaRPr lang="ru-RU"/>
        </a:p>
      </dgm:t>
    </dgm:pt>
    <dgm:pt modelId="{5D2AFDA9-205E-4933-A99A-106E92E0733D}">
      <dgm:prSet/>
      <dgm:spPr/>
      <dgm:t>
        <a:bodyPr/>
        <a:lstStyle/>
        <a:p>
          <a:pPr rtl="0"/>
          <a:r>
            <a:rPr lang="ro-MD" b="1" dirty="0" smtClean="0">
              <a:latin typeface="Times New Roman" panose="02020603050405020304" pitchFamily="18" charset="0"/>
              <a:cs typeface="Times New Roman" panose="02020603050405020304" pitchFamily="18" charset="0"/>
            </a:rPr>
            <a:t>Grupul 2. </a:t>
          </a:r>
          <a:r>
            <a:rPr lang="en-US" b="1" dirty="0" smtClean="0">
              <a:latin typeface="Times New Roman" panose="02020603050405020304" pitchFamily="18" charset="0"/>
              <a:cs typeface="Times New Roman" panose="02020603050405020304" pitchFamily="18" charset="0"/>
            </a:rPr>
            <a:t>Ce </a:t>
          </a:r>
          <a:r>
            <a:rPr lang="en-US" b="1" dirty="0" err="1" smtClean="0">
              <a:latin typeface="Times New Roman" panose="02020603050405020304" pitchFamily="18" charset="0"/>
              <a:cs typeface="Times New Roman" panose="02020603050405020304" pitchFamily="18" charset="0"/>
            </a:rPr>
            <a:t>inițiative</a:t>
          </a:r>
          <a:r>
            <a:rPr lang="en-US" b="1" dirty="0" smtClean="0">
              <a:latin typeface="Times New Roman" panose="02020603050405020304" pitchFamily="18" charset="0"/>
              <a:cs typeface="Times New Roman" panose="02020603050405020304" pitchFamily="18" charset="0"/>
            </a:rPr>
            <a:t> pot fi </a:t>
          </a:r>
          <a:r>
            <a:rPr lang="en-US" b="1" dirty="0" err="1" smtClean="0">
              <a:latin typeface="Times New Roman" panose="02020603050405020304" pitchFamily="18" charset="0"/>
              <a:cs typeface="Times New Roman" panose="02020603050405020304" pitchFamily="18" charset="0"/>
            </a:rPr>
            <a:t>implementate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pentru</a:t>
          </a:r>
          <a:r>
            <a:rPr lang="en-US" b="1" dirty="0" smtClean="0">
              <a:latin typeface="Times New Roman" panose="02020603050405020304" pitchFamily="18" charset="0"/>
              <a:cs typeface="Times New Roman" panose="02020603050405020304" pitchFamily="18" charset="0"/>
            </a:rPr>
            <a:t> a </a:t>
          </a:r>
          <a:r>
            <a:rPr lang="en-US" b="1" dirty="0" err="1" smtClean="0">
              <a:latin typeface="Times New Roman" panose="02020603050405020304" pitchFamily="18" charset="0"/>
              <a:cs typeface="Times New Roman" panose="02020603050405020304" pitchFamily="18" charset="0"/>
            </a:rPr>
            <a:t>încuraja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incluziunea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participarea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activă</a:t>
          </a:r>
          <a:r>
            <a:rPr lang="en-US" b="1" dirty="0" smtClean="0">
              <a:latin typeface="Times New Roman" panose="02020603050405020304" pitchFamily="18" charset="0"/>
              <a:cs typeface="Times New Roman" panose="02020603050405020304" pitchFamily="18" charset="0"/>
            </a:rPr>
            <a:t> a </a:t>
          </a:r>
          <a:r>
            <a:rPr lang="en-US" b="1" dirty="0" err="1" smtClean="0">
              <a:latin typeface="Times New Roman" panose="02020603050405020304" pitchFamily="18" charset="0"/>
              <a:cs typeface="Times New Roman" panose="02020603050405020304" pitchFamily="18" charset="0"/>
            </a:rPr>
            <a:t>tuturor</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studenților</a:t>
          </a:r>
          <a:r>
            <a:rPr lang="en-US"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dgm:t>
    </dgm:pt>
    <dgm:pt modelId="{A774C80B-94E3-43A3-8AB0-A15D30EF08EE}" type="parTrans" cxnId="{368EACEF-03D4-4C36-9265-8B35AFD7AAB2}">
      <dgm:prSet/>
      <dgm:spPr/>
      <dgm:t>
        <a:bodyPr/>
        <a:lstStyle/>
        <a:p>
          <a:endParaRPr lang="ru-RU"/>
        </a:p>
      </dgm:t>
    </dgm:pt>
    <dgm:pt modelId="{E73288A2-2AF3-44CF-8DB2-80EC4FBD4267}" type="sibTrans" cxnId="{368EACEF-03D4-4C36-9265-8B35AFD7AAB2}">
      <dgm:prSet/>
      <dgm:spPr/>
      <dgm:t>
        <a:bodyPr/>
        <a:lstStyle/>
        <a:p>
          <a:endParaRPr lang="ru-RU"/>
        </a:p>
      </dgm:t>
    </dgm:pt>
    <dgm:pt modelId="{790BEB27-E868-4B43-8D69-F67691119262}">
      <dgm:prSet/>
      <dgm:spPr/>
      <dgm:t>
        <a:bodyPr/>
        <a:lstStyle/>
        <a:p>
          <a:pPr rtl="0"/>
          <a:r>
            <a:rPr lang="ro-MD" b="1" dirty="0" smtClean="0">
              <a:latin typeface="Times New Roman" panose="02020603050405020304" pitchFamily="18" charset="0"/>
              <a:cs typeface="Times New Roman" panose="02020603050405020304" pitchFamily="18" charset="0"/>
            </a:rPr>
            <a:t>Grupul 3. </a:t>
          </a:r>
          <a:r>
            <a:rPr lang="en-US" b="1" dirty="0" smtClean="0">
              <a:latin typeface="Times New Roman" panose="02020603050405020304" pitchFamily="18" charset="0"/>
              <a:cs typeface="Times New Roman" panose="02020603050405020304" pitchFamily="18" charset="0"/>
            </a:rPr>
            <a:t>Cum </a:t>
          </a:r>
          <a:r>
            <a:rPr lang="en-US" b="1" dirty="0" err="1" smtClean="0">
              <a:latin typeface="Times New Roman" panose="02020603050405020304" pitchFamily="18" charset="0"/>
              <a:cs typeface="Times New Roman" panose="02020603050405020304" pitchFamily="18" charset="0"/>
            </a:rPr>
            <a:t>poate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administrația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universității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sprijini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mai</a:t>
          </a:r>
          <a:r>
            <a:rPr lang="en-US" b="1" dirty="0" smtClean="0">
              <a:latin typeface="Times New Roman" panose="02020603050405020304" pitchFamily="18" charset="0"/>
              <a:cs typeface="Times New Roman" panose="02020603050405020304" pitchFamily="18" charset="0"/>
            </a:rPr>
            <a:t> bine </a:t>
          </a:r>
          <a:r>
            <a:rPr lang="en-US" b="1" dirty="0" err="1" smtClean="0">
              <a:latin typeface="Times New Roman" panose="02020603050405020304" pitchFamily="18" charset="0"/>
              <a:cs typeface="Times New Roman" panose="02020603050405020304" pitchFamily="18" charset="0"/>
            </a:rPr>
            <a:t>integrarea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studenților</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internaționali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în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viața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campusului</a:t>
          </a:r>
          <a:r>
            <a:rPr lang="en-US"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885ECE7A-6910-4E17-8DEE-0E389BE3DA5E}" type="parTrans" cxnId="{01B4105D-E968-4CA6-9A7D-66B8291B116B}">
      <dgm:prSet/>
      <dgm:spPr/>
      <dgm:t>
        <a:bodyPr/>
        <a:lstStyle/>
        <a:p>
          <a:endParaRPr lang="ru-RU"/>
        </a:p>
      </dgm:t>
    </dgm:pt>
    <dgm:pt modelId="{15DF2452-1607-492A-AF4C-642521E8060A}" type="sibTrans" cxnId="{01B4105D-E968-4CA6-9A7D-66B8291B116B}">
      <dgm:prSet/>
      <dgm:spPr/>
      <dgm:t>
        <a:bodyPr/>
        <a:lstStyle/>
        <a:p>
          <a:endParaRPr lang="ru-RU"/>
        </a:p>
      </dgm:t>
    </dgm:pt>
    <dgm:pt modelId="{C373EEF0-B6F6-4C90-9926-FA163AC2BAA7}" type="pres">
      <dgm:prSet presAssocID="{C6217377-499E-4FC8-8160-E0BD4309B49D}" presName="Name0" presStyleCnt="0">
        <dgm:presLayoutVars>
          <dgm:dir/>
          <dgm:resizeHandles val="exact"/>
        </dgm:presLayoutVars>
      </dgm:prSet>
      <dgm:spPr/>
    </dgm:pt>
    <dgm:pt modelId="{68DCF17C-B049-4290-9E12-9310D18E40CE}" type="pres">
      <dgm:prSet presAssocID="{DD78E1F0-FE64-4700-A2FC-53A91ABD1B7D}" presName="node" presStyleLbl="node1" presStyleIdx="0" presStyleCnt="3">
        <dgm:presLayoutVars>
          <dgm:bulletEnabled val="1"/>
        </dgm:presLayoutVars>
      </dgm:prSet>
      <dgm:spPr/>
    </dgm:pt>
    <dgm:pt modelId="{F97892A6-42F5-45D7-AB4E-034576F4C3E7}" type="pres">
      <dgm:prSet presAssocID="{E7B58D1F-42B7-4B78-BAF2-9B89B8A50254}" presName="sibTrans" presStyleLbl="sibTrans2D1" presStyleIdx="0" presStyleCnt="2"/>
      <dgm:spPr/>
    </dgm:pt>
    <dgm:pt modelId="{A6B0741F-0254-4977-9527-4EEFBF33F1D3}" type="pres">
      <dgm:prSet presAssocID="{E7B58D1F-42B7-4B78-BAF2-9B89B8A50254}" presName="connectorText" presStyleLbl="sibTrans2D1" presStyleIdx="0" presStyleCnt="2"/>
      <dgm:spPr/>
    </dgm:pt>
    <dgm:pt modelId="{58C307E5-CA20-47F7-B4E1-B0C6F16AB809}" type="pres">
      <dgm:prSet presAssocID="{5D2AFDA9-205E-4933-A99A-106E92E0733D}" presName="node" presStyleLbl="node1" presStyleIdx="1" presStyleCnt="3" custLinFactNeighborX="928" custLinFactNeighborY="0">
        <dgm:presLayoutVars>
          <dgm:bulletEnabled val="1"/>
        </dgm:presLayoutVars>
      </dgm:prSet>
      <dgm:spPr/>
    </dgm:pt>
    <dgm:pt modelId="{87092B3B-8D81-449C-8440-B73A9F524FD0}" type="pres">
      <dgm:prSet presAssocID="{E73288A2-2AF3-44CF-8DB2-80EC4FBD4267}" presName="sibTrans" presStyleLbl="sibTrans2D1" presStyleIdx="1" presStyleCnt="2"/>
      <dgm:spPr/>
    </dgm:pt>
    <dgm:pt modelId="{0749C940-6201-40FC-8C0C-5DDA91067C9C}" type="pres">
      <dgm:prSet presAssocID="{E73288A2-2AF3-44CF-8DB2-80EC4FBD4267}" presName="connectorText" presStyleLbl="sibTrans2D1" presStyleIdx="1" presStyleCnt="2"/>
      <dgm:spPr/>
    </dgm:pt>
    <dgm:pt modelId="{24D35697-05B5-47CE-BC10-FF660F8B2714}" type="pres">
      <dgm:prSet presAssocID="{790BEB27-E868-4B43-8D69-F67691119262}" presName="node" presStyleLbl="node1" presStyleIdx="2" presStyleCnt="3">
        <dgm:presLayoutVars>
          <dgm:bulletEnabled val="1"/>
        </dgm:presLayoutVars>
      </dgm:prSet>
      <dgm:spPr/>
    </dgm:pt>
  </dgm:ptLst>
  <dgm:cxnLst>
    <dgm:cxn modelId="{013FD796-07E0-441F-9156-1BF538D66332}" type="presOf" srcId="{E73288A2-2AF3-44CF-8DB2-80EC4FBD4267}" destId="{0749C940-6201-40FC-8C0C-5DDA91067C9C}" srcOrd="1" destOrd="0" presId="urn:microsoft.com/office/officeart/2005/8/layout/process1"/>
    <dgm:cxn modelId="{CFB38945-2816-499F-93E7-54A49F095D6D}" type="presOf" srcId="{5D2AFDA9-205E-4933-A99A-106E92E0733D}" destId="{58C307E5-CA20-47F7-B4E1-B0C6F16AB809}" srcOrd="0" destOrd="0" presId="urn:microsoft.com/office/officeart/2005/8/layout/process1"/>
    <dgm:cxn modelId="{27C859B4-71ED-4FBC-BB75-9BF3CFB1C089}" type="presOf" srcId="{E7B58D1F-42B7-4B78-BAF2-9B89B8A50254}" destId="{A6B0741F-0254-4977-9527-4EEFBF33F1D3}" srcOrd="1" destOrd="0" presId="urn:microsoft.com/office/officeart/2005/8/layout/process1"/>
    <dgm:cxn modelId="{252CAB33-B4D6-4781-A0E5-179051F27BE8}" type="presOf" srcId="{E73288A2-2AF3-44CF-8DB2-80EC4FBD4267}" destId="{87092B3B-8D81-449C-8440-B73A9F524FD0}" srcOrd="0" destOrd="0" presId="urn:microsoft.com/office/officeart/2005/8/layout/process1"/>
    <dgm:cxn modelId="{678DD3E7-5EB7-4584-9EE3-F4156134B412}" type="presOf" srcId="{790BEB27-E868-4B43-8D69-F67691119262}" destId="{24D35697-05B5-47CE-BC10-FF660F8B2714}" srcOrd="0" destOrd="0" presId="urn:microsoft.com/office/officeart/2005/8/layout/process1"/>
    <dgm:cxn modelId="{C45F0E78-8DF2-4F24-96BC-59FABE6DB59E}" type="presOf" srcId="{C6217377-499E-4FC8-8160-E0BD4309B49D}" destId="{C373EEF0-B6F6-4C90-9926-FA163AC2BAA7}" srcOrd="0" destOrd="0" presId="urn:microsoft.com/office/officeart/2005/8/layout/process1"/>
    <dgm:cxn modelId="{5B7387B1-3FA0-4837-90EA-C8F049B6FE10}" srcId="{C6217377-499E-4FC8-8160-E0BD4309B49D}" destId="{DD78E1F0-FE64-4700-A2FC-53A91ABD1B7D}" srcOrd="0" destOrd="0" parTransId="{943F6244-92B2-450B-B254-9557A95DD513}" sibTransId="{E7B58D1F-42B7-4B78-BAF2-9B89B8A50254}"/>
    <dgm:cxn modelId="{8BB59749-7583-49D8-8AD5-D03EBEE24656}" type="presOf" srcId="{E7B58D1F-42B7-4B78-BAF2-9B89B8A50254}" destId="{F97892A6-42F5-45D7-AB4E-034576F4C3E7}" srcOrd="0" destOrd="0" presId="urn:microsoft.com/office/officeart/2005/8/layout/process1"/>
    <dgm:cxn modelId="{368EACEF-03D4-4C36-9265-8B35AFD7AAB2}" srcId="{C6217377-499E-4FC8-8160-E0BD4309B49D}" destId="{5D2AFDA9-205E-4933-A99A-106E92E0733D}" srcOrd="1" destOrd="0" parTransId="{A774C80B-94E3-43A3-8AB0-A15D30EF08EE}" sibTransId="{E73288A2-2AF3-44CF-8DB2-80EC4FBD4267}"/>
    <dgm:cxn modelId="{249CF368-8312-444E-9A17-ED44F5DEC0DC}" type="presOf" srcId="{DD78E1F0-FE64-4700-A2FC-53A91ABD1B7D}" destId="{68DCF17C-B049-4290-9E12-9310D18E40CE}" srcOrd="0" destOrd="0" presId="urn:microsoft.com/office/officeart/2005/8/layout/process1"/>
    <dgm:cxn modelId="{01B4105D-E968-4CA6-9A7D-66B8291B116B}" srcId="{C6217377-499E-4FC8-8160-E0BD4309B49D}" destId="{790BEB27-E868-4B43-8D69-F67691119262}" srcOrd="2" destOrd="0" parTransId="{885ECE7A-6910-4E17-8DEE-0E389BE3DA5E}" sibTransId="{15DF2452-1607-492A-AF4C-642521E8060A}"/>
    <dgm:cxn modelId="{D45C5EC5-112F-4E0A-8FF9-6BE26C752D63}" type="presParOf" srcId="{C373EEF0-B6F6-4C90-9926-FA163AC2BAA7}" destId="{68DCF17C-B049-4290-9E12-9310D18E40CE}" srcOrd="0" destOrd="0" presId="urn:microsoft.com/office/officeart/2005/8/layout/process1"/>
    <dgm:cxn modelId="{75C30913-3D9B-415B-9499-C9AE439DD272}" type="presParOf" srcId="{C373EEF0-B6F6-4C90-9926-FA163AC2BAA7}" destId="{F97892A6-42F5-45D7-AB4E-034576F4C3E7}" srcOrd="1" destOrd="0" presId="urn:microsoft.com/office/officeart/2005/8/layout/process1"/>
    <dgm:cxn modelId="{94D76E7B-0C80-4D4E-9700-8D5AD293E2F7}" type="presParOf" srcId="{F97892A6-42F5-45D7-AB4E-034576F4C3E7}" destId="{A6B0741F-0254-4977-9527-4EEFBF33F1D3}" srcOrd="0" destOrd="0" presId="urn:microsoft.com/office/officeart/2005/8/layout/process1"/>
    <dgm:cxn modelId="{602A2D72-E38E-485E-94C5-0826AB8C6E12}" type="presParOf" srcId="{C373EEF0-B6F6-4C90-9926-FA163AC2BAA7}" destId="{58C307E5-CA20-47F7-B4E1-B0C6F16AB809}" srcOrd="2" destOrd="0" presId="urn:microsoft.com/office/officeart/2005/8/layout/process1"/>
    <dgm:cxn modelId="{B1E5CC67-CD0E-46A7-87E8-D531F92D78C1}" type="presParOf" srcId="{C373EEF0-B6F6-4C90-9926-FA163AC2BAA7}" destId="{87092B3B-8D81-449C-8440-B73A9F524FD0}" srcOrd="3" destOrd="0" presId="urn:microsoft.com/office/officeart/2005/8/layout/process1"/>
    <dgm:cxn modelId="{CF62CEE7-3E43-476B-92B9-2EBDD6051DE2}" type="presParOf" srcId="{87092B3B-8D81-449C-8440-B73A9F524FD0}" destId="{0749C940-6201-40FC-8C0C-5DDA91067C9C}" srcOrd="0" destOrd="0" presId="urn:microsoft.com/office/officeart/2005/8/layout/process1"/>
    <dgm:cxn modelId="{81B5C58F-8C6A-44C2-8A21-D80CD48EF5FF}" type="presParOf" srcId="{C373EEF0-B6F6-4C90-9926-FA163AC2BAA7}" destId="{24D35697-05B5-47CE-BC10-FF660F8B2714}"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9C2A3E-93A0-4C3A-B754-A2702113BBB6}"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ru-RU"/>
        </a:p>
      </dgm:t>
    </dgm:pt>
    <dgm:pt modelId="{34F7A24F-3478-41D1-9D84-ECE2BF65508C}">
      <dgm:prSet custT="1"/>
      <dgm:spPr/>
      <dgm:t>
        <a:bodyPr/>
        <a:lstStyle/>
        <a:p>
          <a:pPr rtl="0"/>
          <a:r>
            <a:rPr lang="en-US" sz="1800" dirty="0" err="1" smtClean="0">
              <a:latin typeface="Times New Roman" panose="02020603050405020304" pitchFamily="18" charset="0"/>
              <a:cs typeface="Times New Roman" panose="02020603050405020304" pitchFamily="18" charset="0"/>
            </a:rPr>
            <a:t>După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discuții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fiecare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grup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prezenta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concluziile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și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soluțiile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propuse</a:t>
          </a:r>
          <a:r>
            <a:rPr lang="en-US" sz="1800" dirty="0" smtClean="0">
              <a:latin typeface="Times New Roman" panose="02020603050405020304" pitchFamily="18" charset="0"/>
              <a:cs typeface="Times New Roman" panose="02020603050405020304" pitchFamily="18" charset="0"/>
            </a:rPr>
            <a:t>, care </a:t>
          </a:r>
          <a:r>
            <a:rPr lang="en-US" sz="1800" dirty="0" err="1" smtClean="0">
              <a:latin typeface="Times New Roman" panose="02020603050405020304" pitchFamily="18" charset="0"/>
              <a:cs typeface="Times New Roman" panose="02020603050405020304" pitchFamily="18" charset="0"/>
            </a:rPr>
            <a:t>vor</a:t>
          </a:r>
          <a:r>
            <a:rPr lang="en-US" sz="1800" dirty="0" smtClean="0">
              <a:latin typeface="Times New Roman" panose="02020603050405020304" pitchFamily="18" charset="0"/>
              <a:cs typeface="Times New Roman" panose="02020603050405020304" pitchFamily="18" charset="0"/>
            </a:rPr>
            <a:t> fi </a:t>
          </a:r>
          <a:r>
            <a:rPr lang="en-US" sz="1800" dirty="0" err="1" smtClean="0">
              <a:latin typeface="Times New Roman" panose="02020603050405020304" pitchFamily="18" charset="0"/>
              <a:cs typeface="Times New Roman" panose="02020603050405020304" pitchFamily="18" charset="0"/>
            </a:rPr>
            <a:t>analizate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pentru</a:t>
          </a:r>
          <a:r>
            <a:rPr lang="en-US" sz="1800" dirty="0" smtClean="0">
              <a:latin typeface="Times New Roman" panose="02020603050405020304" pitchFamily="18" charset="0"/>
              <a:cs typeface="Times New Roman" panose="02020603050405020304" pitchFamily="18" charset="0"/>
            </a:rPr>
            <a:t> a fi eventual </a:t>
          </a:r>
          <a:r>
            <a:rPr lang="en-US" sz="1800" dirty="0" err="1" smtClean="0">
              <a:latin typeface="Times New Roman" panose="02020603050405020304" pitchFamily="18" charset="0"/>
              <a:cs typeface="Times New Roman" panose="02020603050405020304" pitchFamily="18" charset="0"/>
            </a:rPr>
            <a:t>implementate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în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cadrul</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universității</a:t>
          </a:r>
          <a:r>
            <a:rPr lang="en-US"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5A6E43A1-E405-4547-A63F-906F8E00134D}" type="parTrans" cxnId="{73F4F861-400E-471B-BEF2-7AB8163233EE}">
      <dgm:prSet/>
      <dgm:spPr/>
      <dgm:t>
        <a:bodyPr/>
        <a:lstStyle/>
        <a:p>
          <a:endParaRPr lang="ru-RU" sz="1800">
            <a:latin typeface="Times New Roman" panose="02020603050405020304" pitchFamily="18" charset="0"/>
            <a:cs typeface="Times New Roman" panose="02020603050405020304" pitchFamily="18" charset="0"/>
          </a:endParaRPr>
        </a:p>
      </dgm:t>
    </dgm:pt>
    <dgm:pt modelId="{46B24018-4B11-48DB-A5CC-50256C8AEC9A}" type="sibTrans" cxnId="{73F4F861-400E-471B-BEF2-7AB8163233EE}">
      <dgm:prSet/>
      <dgm:spPr/>
      <dgm:t>
        <a:bodyPr/>
        <a:lstStyle/>
        <a:p>
          <a:endParaRPr lang="ru-RU" sz="1800">
            <a:latin typeface="Times New Roman" panose="02020603050405020304" pitchFamily="18" charset="0"/>
            <a:cs typeface="Times New Roman" panose="02020603050405020304" pitchFamily="18" charset="0"/>
          </a:endParaRPr>
        </a:p>
      </dgm:t>
    </dgm:pt>
    <dgm:pt modelId="{D4BA2A9B-4D6D-4C85-8CF1-18F4D2DA722C}" type="pres">
      <dgm:prSet presAssocID="{309C2A3E-93A0-4C3A-B754-A2702113BBB6}" presName="Name0" presStyleCnt="0">
        <dgm:presLayoutVars>
          <dgm:dir/>
          <dgm:resizeHandles val="exact"/>
        </dgm:presLayoutVars>
      </dgm:prSet>
      <dgm:spPr/>
    </dgm:pt>
    <dgm:pt modelId="{8D93D497-853C-41B3-8CBF-D449731990AC}" type="pres">
      <dgm:prSet presAssocID="{309C2A3E-93A0-4C3A-B754-A2702113BBB6}" presName="arrow" presStyleLbl="bgShp" presStyleIdx="0" presStyleCnt="1"/>
      <dgm:spPr/>
    </dgm:pt>
    <dgm:pt modelId="{7738DE76-558C-456D-8DEB-EC82AB274C40}" type="pres">
      <dgm:prSet presAssocID="{309C2A3E-93A0-4C3A-B754-A2702113BBB6}" presName="points" presStyleCnt="0"/>
      <dgm:spPr/>
    </dgm:pt>
    <dgm:pt modelId="{5712DE05-EE9D-49DF-AF6F-AF8C3F5D39FE}" type="pres">
      <dgm:prSet presAssocID="{34F7A24F-3478-41D1-9D84-ECE2BF65508C}" presName="compositeA" presStyleCnt="0"/>
      <dgm:spPr/>
    </dgm:pt>
    <dgm:pt modelId="{B554F3EB-750E-4D4C-BDA4-6D460022BD63}" type="pres">
      <dgm:prSet presAssocID="{34F7A24F-3478-41D1-9D84-ECE2BF65508C}" presName="textA" presStyleLbl="revTx" presStyleIdx="0" presStyleCnt="1">
        <dgm:presLayoutVars>
          <dgm:bulletEnabled val="1"/>
        </dgm:presLayoutVars>
      </dgm:prSet>
      <dgm:spPr/>
    </dgm:pt>
    <dgm:pt modelId="{4B34BA3D-3738-4BA2-B56E-549C36686C75}" type="pres">
      <dgm:prSet presAssocID="{34F7A24F-3478-41D1-9D84-ECE2BF65508C}" presName="circleA" presStyleLbl="node1" presStyleIdx="0" presStyleCnt="1"/>
      <dgm:spPr/>
    </dgm:pt>
    <dgm:pt modelId="{79925C8A-E276-4433-8C94-1A0D62F4E36F}" type="pres">
      <dgm:prSet presAssocID="{34F7A24F-3478-41D1-9D84-ECE2BF65508C}" presName="spaceA" presStyleCnt="0"/>
      <dgm:spPr/>
    </dgm:pt>
  </dgm:ptLst>
  <dgm:cxnLst>
    <dgm:cxn modelId="{F3D3D0B0-5925-4E75-8684-FD6AC5319EDF}" type="presOf" srcId="{34F7A24F-3478-41D1-9D84-ECE2BF65508C}" destId="{B554F3EB-750E-4D4C-BDA4-6D460022BD63}" srcOrd="0" destOrd="0" presId="urn:microsoft.com/office/officeart/2005/8/layout/hProcess11"/>
    <dgm:cxn modelId="{72D77552-4D90-415B-BA51-73380A66D8A4}" type="presOf" srcId="{309C2A3E-93A0-4C3A-B754-A2702113BBB6}" destId="{D4BA2A9B-4D6D-4C85-8CF1-18F4D2DA722C}" srcOrd="0" destOrd="0" presId="urn:microsoft.com/office/officeart/2005/8/layout/hProcess11"/>
    <dgm:cxn modelId="{73F4F861-400E-471B-BEF2-7AB8163233EE}" srcId="{309C2A3E-93A0-4C3A-B754-A2702113BBB6}" destId="{34F7A24F-3478-41D1-9D84-ECE2BF65508C}" srcOrd="0" destOrd="0" parTransId="{5A6E43A1-E405-4547-A63F-906F8E00134D}" sibTransId="{46B24018-4B11-48DB-A5CC-50256C8AEC9A}"/>
    <dgm:cxn modelId="{129512B0-19E1-429F-B4A2-D4EDCB6AC0A5}" type="presParOf" srcId="{D4BA2A9B-4D6D-4C85-8CF1-18F4D2DA722C}" destId="{8D93D497-853C-41B3-8CBF-D449731990AC}" srcOrd="0" destOrd="0" presId="urn:microsoft.com/office/officeart/2005/8/layout/hProcess11"/>
    <dgm:cxn modelId="{68928A4B-D6C0-445F-8A52-E1EE7EA413C9}" type="presParOf" srcId="{D4BA2A9B-4D6D-4C85-8CF1-18F4D2DA722C}" destId="{7738DE76-558C-456D-8DEB-EC82AB274C40}" srcOrd="1" destOrd="0" presId="urn:microsoft.com/office/officeart/2005/8/layout/hProcess11"/>
    <dgm:cxn modelId="{84C80B03-5BFE-45D5-9D14-4324C4F505F6}" type="presParOf" srcId="{7738DE76-558C-456D-8DEB-EC82AB274C40}" destId="{5712DE05-EE9D-49DF-AF6F-AF8C3F5D39FE}" srcOrd="0" destOrd="0" presId="urn:microsoft.com/office/officeart/2005/8/layout/hProcess11"/>
    <dgm:cxn modelId="{CA07524C-18BB-41D0-B9EE-8377C90CCA6F}" type="presParOf" srcId="{5712DE05-EE9D-49DF-AF6F-AF8C3F5D39FE}" destId="{B554F3EB-750E-4D4C-BDA4-6D460022BD63}" srcOrd="0" destOrd="0" presId="urn:microsoft.com/office/officeart/2005/8/layout/hProcess11"/>
    <dgm:cxn modelId="{E8CA6B45-13DE-435A-A889-0A759CB99E50}" type="presParOf" srcId="{5712DE05-EE9D-49DF-AF6F-AF8C3F5D39FE}" destId="{4B34BA3D-3738-4BA2-B56E-549C36686C75}" srcOrd="1" destOrd="0" presId="urn:microsoft.com/office/officeart/2005/8/layout/hProcess11"/>
    <dgm:cxn modelId="{612F0E5E-D3B9-4858-9F81-B9D0700B80FB}" type="presParOf" srcId="{5712DE05-EE9D-49DF-AF6F-AF8C3F5D39FE}" destId="{79925C8A-E276-4433-8C94-1A0D62F4E36F}"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039375-3694-4712-96EC-0CE07F4EA27E}"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ru-RU"/>
        </a:p>
      </dgm:t>
    </dgm:pt>
    <dgm:pt modelId="{1953C2DD-AFD2-4A41-9D80-3E69099DCFCC}">
      <dgm:prSet custT="1"/>
      <dgm:spPr/>
      <dgm:t>
        <a:bodyPr/>
        <a:lstStyle/>
        <a:p>
          <a:pPr algn="just" rtl="0"/>
          <a:r>
            <a:rPr lang="ro-MD" sz="1600" dirty="0" smtClean="0">
              <a:latin typeface="Times New Roman" panose="02020603050405020304" pitchFamily="18" charset="0"/>
              <a:cs typeface="Times New Roman" panose="02020603050405020304" pitchFamily="18" charset="0"/>
            </a:rPr>
            <a:t>Î</a:t>
          </a:r>
          <a:r>
            <a:rPr lang="en-US" sz="1600" dirty="0" smtClean="0">
              <a:latin typeface="Times New Roman" panose="02020603050405020304" pitchFamily="18" charset="0"/>
              <a:cs typeface="Times New Roman" panose="02020603050405020304" pitchFamily="18" charset="0"/>
            </a:rPr>
            <a:t>n </a:t>
          </a:r>
          <a:r>
            <a:rPr lang="en-US" sz="1600" dirty="0" err="1" smtClean="0">
              <a:latin typeface="Times New Roman" panose="02020603050405020304" pitchFamily="18" charset="0"/>
              <a:cs typeface="Times New Roman" panose="02020603050405020304" pitchFamily="18" charset="0"/>
            </a:rPr>
            <a:t>campusul</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universității</a:t>
          </a:r>
          <a:r>
            <a:rPr lang="en-US" sz="1600" dirty="0" smtClean="0">
              <a:latin typeface="Times New Roman" panose="02020603050405020304" pitchFamily="18" charset="0"/>
              <a:cs typeface="Times New Roman" panose="02020603050405020304" pitchFamily="18" charset="0"/>
            </a:rPr>
            <a:t> x, un </a:t>
          </a:r>
          <a:r>
            <a:rPr lang="en-US" sz="1600" dirty="0" err="1" smtClean="0">
              <a:latin typeface="Times New Roman" panose="02020603050405020304" pitchFamily="18" charset="0"/>
              <a:cs typeface="Times New Roman" panose="02020603050405020304" pitchFamily="18" charset="0"/>
            </a:rPr>
            <a:t>grup</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studenți</a:t>
          </a:r>
          <a:r>
            <a:rPr lang="en-US" sz="1600" dirty="0" smtClean="0">
              <a:latin typeface="Times New Roman" panose="02020603050405020304" pitchFamily="18" charset="0"/>
              <a:cs typeface="Times New Roman" panose="02020603050405020304" pitchFamily="18" charset="0"/>
            </a:rPr>
            <a:t> </a:t>
          </a:r>
          <a:r>
            <a:rPr lang="ro-MD" sz="1600" dirty="0" smtClean="0">
              <a:latin typeface="Times New Roman" panose="02020603050405020304" pitchFamily="18" charset="0"/>
              <a:cs typeface="Times New Roman" panose="02020603050405020304" pitchFamily="18" charset="0"/>
            </a:rPr>
            <a:t>străini</a:t>
          </a:r>
          <a:r>
            <a:rPr lang="en-US" sz="1600" dirty="0" smtClean="0">
              <a:latin typeface="Times New Roman" panose="02020603050405020304" pitchFamily="18" charset="0"/>
              <a:cs typeface="Times New Roman" panose="02020603050405020304" pitchFamily="18" charset="0"/>
            </a:rPr>
            <a:t> s-a </a:t>
          </a:r>
          <a:r>
            <a:rPr lang="en-US" sz="1600" dirty="0" err="1" smtClean="0">
              <a:latin typeface="Times New Roman" panose="02020603050405020304" pitchFamily="18" charset="0"/>
              <a:cs typeface="Times New Roman" panose="02020603050405020304" pitchFamily="18" charset="0"/>
            </a:rPr>
            <a:t>plâns</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că</a:t>
          </a:r>
          <a:r>
            <a:rPr lang="en-US" sz="1600" dirty="0" smtClean="0">
              <a:latin typeface="Times New Roman" panose="02020603050405020304" pitchFamily="18" charset="0"/>
              <a:cs typeface="Times New Roman" panose="02020603050405020304" pitchFamily="18" charset="0"/>
            </a:rPr>
            <a:t> se </a:t>
          </a:r>
          <a:r>
            <a:rPr lang="en-US" sz="1600" dirty="0" err="1" smtClean="0">
              <a:latin typeface="Times New Roman" panose="02020603050405020304" pitchFamily="18" charset="0"/>
              <a:cs typeface="Times New Roman" panose="02020603050405020304" pitchFamily="18" charset="0"/>
            </a:rPr>
            <a:t>simt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marginalizați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în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activitățile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extracurriculare</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exemplu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în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cadrul</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unui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turneu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sportiv</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organizat</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facultate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studenții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locali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și</a:t>
          </a:r>
          <a:r>
            <a:rPr lang="en-US" sz="1600" dirty="0" smtClean="0">
              <a:latin typeface="Times New Roman" panose="02020603050405020304" pitchFamily="18" charset="0"/>
              <a:cs typeface="Times New Roman" panose="02020603050405020304" pitchFamily="18" charset="0"/>
            </a:rPr>
            <a:t>-au format </a:t>
          </a:r>
          <a:r>
            <a:rPr lang="en-US" sz="1600" dirty="0" err="1" smtClean="0">
              <a:latin typeface="Times New Roman" panose="02020603050405020304" pitchFamily="18" charset="0"/>
              <a:cs typeface="Times New Roman" panose="02020603050405020304" pitchFamily="18" charset="0"/>
            </a:rPr>
            <a:t>echipe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între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evitând</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coopteze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colegi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străini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acest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lucru</a:t>
          </a:r>
          <a:r>
            <a:rPr lang="en-US" sz="1600" dirty="0" smtClean="0">
              <a:latin typeface="Times New Roman" panose="02020603050405020304" pitchFamily="18" charset="0"/>
              <a:cs typeface="Times New Roman" panose="02020603050405020304" pitchFamily="18" charset="0"/>
            </a:rPr>
            <a:t> a </a:t>
          </a:r>
          <a:r>
            <a:rPr lang="en-US" sz="1600" dirty="0" err="1" smtClean="0">
              <a:latin typeface="Times New Roman" panose="02020603050405020304" pitchFamily="18" charset="0"/>
              <a:cs typeface="Times New Roman" panose="02020603050405020304" pitchFamily="18" charset="0"/>
            </a:rPr>
            <a:t>dus</a:t>
          </a:r>
          <a:r>
            <a:rPr lang="en-US" sz="1600" dirty="0" smtClean="0">
              <a:latin typeface="Times New Roman" panose="02020603050405020304" pitchFamily="18" charset="0"/>
              <a:cs typeface="Times New Roman" panose="02020603050405020304" pitchFamily="18" charset="0"/>
            </a:rPr>
            <a:t> la o </a:t>
          </a:r>
          <a:r>
            <a:rPr lang="en-US" sz="1600" dirty="0" err="1" smtClean="0">
              <a:latin typeface="Times New Roman" panose="02020603050405020304" pitchFamily="18" charset="0"/>
              <a:cs typeface="Times New Roman" panose="02020603050405020304" pitchFamily="18" charset="0"/>
            </a:rPr>
            <a:t>situație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tensionată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în</a:t>
          </a:r>
          <a:r>
            <a:rPr lang="en-US" sz="1600" dirty="0" smtClean="0">
              <a:latin typeface="Times New Roman" panose="02020603050405020304" pitchFamily="18" charset="0"/>
              <a:cs typeface="Times New Roman" panose="02020603050405020304" pitchFamily="18" charset="0"/>
            </a:rPr>
            <a:t> care </a:t>
          </a:r>
          <a:r>
            <a:rPr lang="en-US" sz="1600" dirty="0" err="1" smtClean="0">
              <a:latin typeface="Times New Roman" panose="02020603050405020304" pitchFamily="18" charset="0"/>
              <a:cs typeface="Times New Roman" panose="02020603050405020304" pitchFamily="18" charset="0"/>
            </a:rPr>
            <a:t>studenții</a:t>
          </a:r>
          <a:r>
            <a:rPr lang="en-US" sz="1600" dirty="0" smtClean="0">
              <a:latin typeface="Times New Roman" panose="02020603050405020304" pitchFamily="18" charset="0"/>
              <a:cs typeface="Times New Roman" panose="02020603050405020304" pitchFamily="18" charset="0"/>
            </a:rPr>
            <a:t> </a:t>
          </a:r>
          <a:r>
            <a:rPr lang="ro-MD" sz="1600" dirty="0" smtClean="0">
              <a:latin typeface="Times New Roman" panose="02020603050405020304" pitchFamily="18" charset="0"/>
              <a:cs typeface="Times New Roman" panose="02020603050405020304" pitchFamily="18" charset="0"/>
            </a:rPr>
            <a:t>străini</a:t>
          </a:r>
          <a:r>
            <a:rPr lang="en-US" sz="1600" dirty="0" smtClean="0">
              <a:latin typeface="Times New Roman" panose="02020603050405020304" pitchFamily="18" charset="0"/>
              <a:cs typeface="Times New Roman" panose="02020603050405020304" pitchFamily="18" charset="0"/>
            </a:rPr>
            <a:t> s-au </a:t>
          </a:r>
          <a:r>
            <a:rPr lang="en-US" sz="1600" dirty="0" err="1" smtClean="0">
              <a:latin typeface="Times New Roman" panose="02020603050405020304" pitchFamily="18" charset="0"/>
              <a:cs typeface="Times New Roman" panose="02020603050405020304" pitchFamily="18" charset="0"/>
            </a:rPr>
            <a:t>simțit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excluși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iar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studenții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locali</a:t>
          </a:r>
          <a:r>
            <a:rPr lang="en-US" sz="1600" dirty="0" smtClean="0">
              <a:latin typeface="Times New Roman" panose="02020603050405020304" pitchFamily="18" charset="0"/>
              <a:cs typeface="Times New Roman" panose="02020603050405020304" pitchFamily="18" charset="0"/>
            </a:rPr>
            <a:t> au </a:t>
          </a:r>
          <a:r>
            <a:rPr lang="en-US" sz="1600" dirty="0" err="1" smtClean="0">
              <a:latin typeface="Times New Roman" panose="02020603050405020304" pitchFamily="18" charset="0"/>
              <a:cs typeface="Times New Roman" panose="02020603050405020304" pitchFamily="18" charset="0"/>
            </a:rPr>
            <a:t>susținut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că</a:t>
          </a:r>
          <a:r>
            <a:rPr lang="en-US" sz="1600" dirty="0" smtClean="0">
              <a:latin typeface="Times New Roman" panose="02020603050405020304" pitchFamily="18" charset="0"/>
              <a:cs typeface="Times New Roman" panose="02020603050405020304" pitchFamily="18" charset="0"/>
            </a:rPr>
            <a:t> nu au </a:t>
          </a:r>
          <a:r>
            <a:rPr lang="en-US" sz="1600" dirty="0" err="1" smtClean="0">
              <a:latin typeface="Times New Roman" panose="02020603050405020304" pitchFamily="18" charset="0"/>
              <a:cs typeface="Times New Roman" panose="02020603050405020304" pitchFamily="18" charset="0"/>
            </a:rPr>
            <a:t>făcut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acest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lucru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intenționat</a:t>
          </a:r>
          <a:r>
            <a:rPr lang="en-US" sz="1600" dirty="0" smtClean="0">
              <a:latin typeface="Times New Roman" panose="02020603050405020304" pitchFamily="18" charset="0"/>
              <a:cs typeface="Times New Roman" panose="02020603050405020304" pitchFamily="18" charset="0"/>
            </a:rPr>
            <a:t>, ci </a:t>
          </a:r>
          <a:r>
            <a:rPr lang="en-US" sz="1600" dirty="0" err="1" smtClean="0">
              <a:latin typeface="Times New Roman" panose="02020603050405020304" pitchFamily="18" charset="0"/>
              <a:cs typeface="Times New Roman" panose="02020603050405020304" pitchFamily="18" charset="0"/>
            </a:rPr>
            <a:t>doar</a:t>
          </a:r>
          <a:r>
            <a:rPr lang="en-US" sz="1600" dirty="0" smtClean="0">
              <a:latin typeface="Times New Roman" panose="02020603050405020304" pitchFamily="18" charset="0"/>
              <a:cs typeface="Times New Roman" panose="02020603050405020304" pitchFamily="18" charset="0"/>
            </a:rPr>
            <a:t> au </a:t>
          </a:r>
          <a:r>
            <a:rPr lang="en-US" sz="1600" dirty="0" err="1" smtClean="0">
              <a:latin typeface="Times New Roman" panose="02020603050405020304" pitchFamily="18" charset="0"/>
              <a:cs typeface="Times New Roman" panose="02020603050405020304" pitchFamily="18" charset="0"/>
            </a:rPr>
            <a:t>preferat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joace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alături</a:t>
          </a:r>
          <a:r>
            <a:rPr lang="en-US" sz="1600" dirty="0" smtClean="0">
              <a:latin typeface="Times New Roman" panose="02020603050405020304" pitchFamily="18" charset="0"/>
              <a:cs typeface="Times New Roman" panose="02020603050405020304" pitchFamily="18" charset="0"/>
            </a:rPr>
            <a:t> de </a:t>
          </a:r>
          <a:r>
            <a:rPr lang="en-US" sz="1600" dirty="0" err="1" smtClean="0">
              <a:latin typeface="Times New Roman" panose="02020603050405020304" pitchFamily="18" charset="0"/>
              <a:cs typeface="Times New Roman" panose="02020603050405020304" pitchFamily="18" charset="0"/>
            </a:rPr>
            <a:t>persoane</a:t>
          </a:r>
          <a:r>
            <a:rPr lang="en-US" sz="1600" dirty="0" smtClean="0">
              <a:latin typeface="Times New Roman" panose="02020603050405020304" pitchFamily="18" charset="0"/>
              <a:cs typeface="Times New Roman" panose="02020603050405020304" pitchFamily="18" charset="0"/>
            </a:rPr>
            <a:t> cu care </a:t>
          </a:r>
          <a:r>
            <a:rPr lang="en-US" sz="1600" dirty="0" err="1" smtClean="0">
              <a:latin typeface="Times New Roman" panose="02020603050405020304" pitchFamily="18" charset="0"/>
              <a:cs typeface="Times New Roman" panose="02020603050405020304" pitchFamily="18" charset="0"/>
            </a:rPr>
            <a:t>sunt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familiarizați</a:t>
          </a:r>
          <a:r>
            <a:rPr lang="en-US"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CAC1504F-F47A-428C-A8D6-AC3BE7950BDE}" type="parTrans" cxnId="{51B50BD9-5422-427E-B7D8-686BBFF2A84E}">
      <dgm:prSet/>
      <dgm:spPr/>
      <dgm:t>
        <a:bodyPr/>
        <a:lstStyle/>
        <a:p>
          <a:endParaRPr lang="ru-RU"/>
        </a:p>
      </dgm:t>
    </dgm:pt>
    <dgm:pt modelId="{40736869-0358-4C49-A9F5-BA81400C1F56}" type="sibTrans" cxnId="{51B50BD9-5422-427E-B7D8-686BBFF2A84E}">
      <dgm:prSet/>
      <dgm:spPr/>
      <dgm:t>
        <a:bodyPr/>
        <a:lstStyle/>
        <a:p>
          <a:endParaRPr lang="ru-RU"/>
        </a:p>
      </dgm:t>
    </dgm:pt>
    <dgm:pt modelId="{18E3B6DB-4920-42C9-85DF-F3BFEFC92F53}" type="pres">
      <dgm:prSet presAssocID="{A2039375-3694-4712-96EC-0CE07F4EA27E}" presName="Name0" presStyleCnt="0">
        <dgm:presLayoutVars>
          <dgm:dir/>
          <dgm:resizeHandles val="exact"/>
        </dgm:presLayoutVars>
      </dgm:prSet>
      <dgm:spPr/>
    </dgm:pt>
    <dgm:pt modelId="{07412A7D-8487-4D13-9D3D-F5A3C854BC67}" type="pres">
      <dgm:prSet presAssocID="{A2039375-3694-4712-96EC-0CE07F4EA27E}" presName="arrow" presStyleLbl="bgShp" presStyleIdx="0" presStyleCnt="1"/>
      <dgm:spPr/>
    </dgm:pt>
    <dgm:pt modelId="{C688004A-3E3C-48B4-9B8E-AB0B3C79C5BC}" type="pres">
      <dgm:prSet presAssocID="{A2039375-3694-4712-96EC-0CE07F4EA27E}" presName="points" presStyleCnt="0"/>
      <dgm:spPr/>
    </dgm:pt>
    <dgm:pt modelId="{B7E639C9-6A6F-4B1C-9549-219CA78CA4FE}" type="pres">
      <dgm:prSet presAssocID="{1953C2DD-AFD2-4A41-9D80-3E69099DCFCC}" presName="compositeA" presStyleCnt="0"/>
      <dgm:spPr/>
    </dgm:pt>
    <dgm:pt modelId="{AA4C7D9E-02E0-4E30-A24E-A3660173865D}" type="pres">
      <dgm:prSet presAssocID="{1953C2DD-AFD2-4A41-9D80-3E69099DCFCC}" presName="textA" presStyleLbl="revTx" presStyleIdx="0" presStyleCnt="1">
        <dgm:presLayoutVars>
          <dgm:bulletEnabled val="1"/>
        </dgm:presLayoutVars>
      </dgm:prSet>
      <dgm:spPr/>
    </dgm:pt>
    <dgm:pt modelId="{D3CECCCF-FAC9-41FE-A9C3-596E675BF1C0}" type="pres">
      <dgm:prSet presAssocID="{1953C2DD-AFD2-4A41-9D80-3E69099DCFCC}" presName="circleA" presStyleLbl="node1" presStyleIdx="0" presStyleCnt="1"/>
      <dgm:spPr/>
    </dgm:pt>
    <dgm:pt modelId="{9F6654C3-A96B-4D45-B81D-F6FC83AA994D}" type="pres">
      <dgm:prSet presAssocID="{1953C2DD-AFD2-4A41-9D80-3E69099DCFCC}" presName="spaceA" presStyleCnt="0"/>
      <dgm:spPr/>
    </dgm:pt>
  </dgm:ptLst>
  <dgm:cxnLst>
    <dgm:cxn modelId="{B57F1EC5-03DD-4712-A1BA-F76CC0814985}" type="presOf" srcId="{1953C2DD-AFD2-4A41-9D80-3E69099DCFCC}" destId="{AA4C7D9E-02E0-4E30-A24E-A3660173865D}" srcOrd="0" destOrd="0" presId="urn:microsoft.com/office/officeart/2005/8/layout/hProcess11"/>
    <dgm:cxn modelId="{51B50BD9-5422-427E-B7D8-686BBFF2A84E}" srcId="{A2039375-3694-4712-96EC-0CE07F4EA27E}" destId="{1953C2DD-AFD2-4A41-9D80-3E69099DCFCC}" srcOrd="0" destOrd="0" parTransId="{CAC1504F-F47A-428C-A8D6-AC3BE7950BDE}" sibTransId="{40736869-0358-4C49-A9F5-BA81400C1F56}"/>
    <dgm:cxn modelId="{BFD46E39-1DF7-4375-ACBA-81C6C22B9B7E}" type="presOf" srcId="{A2039375-3694-4712-96EC-0CE07F4EA27E}" destId="{18E3B6DB-4920-42C9-85DF-F3BFEFC92F53}" srcOrd="0" destOrd="0" presId="urn:microsoft.com/office/officeart/2005/8/layout/hProcess11"/>
    <dgm:cxn modelId="{B1C329E0-BA60-4C98-A633-C4C5C906AE6B}" type="presParOf" srcId="{18E3B6DB-4920-42C9-85DF-F3BFEFC92F53}" destId="{07412A7D-8487-4D13-9D3D-F5A3C854BC67}" srcOrd="0" destOrd="0" presId="urn:microsoft.com/office/officeart/2005/8/layout/hProcess11"/>
    <dgm:cxn modelId="{4143EEE6-359A-429C-BA48-2D2199AB602D}" type="presParOf" srcId="{18E3B6DB-4920-42C9-85DF-F3BFEFC92F53}" destId="{C688004A-3E3C-48B4-9B8E-AB0B3C79C5BC}" srcOrd="1" destOrd="0" presId="urn:microsoft.com/office/officeart/2005/8/layout/hProcess11"/>
    <dgm:cxn modelId="{D52B86A7-C8C0-4775-B034-3F43B138E413}" type="presParOf" srcId="{C688004A-3E3C-48B4-9B8E-AB0B3C79C5BC}" destId="{B7E639C9-6A6F-4B1C-9549-219CA78CA4FE}" srcOrd="0" destOrd="0" presId="urn:microsoft.com/office/officeart/2005/8/layout/hProcess11"/>
    <dgm:cxn modelId="{207D9C11-0FC6-4C36-A945-2CE149F6BE6F}" type="presParOf" srcId="{B7E639C9-6A6F-4B1C-9549-219CA78CA4FE}" destId="{AA4C7D9E-02E0-4E30-A24E-A3660173865D}" srcOrd="0" destOrd="0" presId="urn:microsoft.com/office/officeart/2005/8/layout/hProcess11"/>
    <dgm:cxn modelId="{C34F104E-F5F6-4E4E-A931-90DE46FB0F37}" type="presParOf" srcId="{B7E639C9-6A6F-4B1C-9549-219CA78CA4FE}" destId="{D3CECCCF-FAC9-41FE-A9C3-596E675BF1C0}" srcOrd="1" destOrd="0" presId="urn:microsoft.com/office/officeart/2005/8/layout/hProcess11"/>
    <dgm:cxn modelId="{EA51B4BB-7360-47B6-8212-B1D09C790739}" type="presParOf" srcId="{B7E639C9-6A6F-4B1C-9549-219CA78CA4FE}" destId="{9F6654C3-A96B-4D45-B81D-F6FC83AA994D}" srcOrd="2" destOrd="0" presId="urn:microsoft.com/office/officeart/2005/8/layout/hProcess1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57EAE8-37EB-4F50-A941-F87FD4DE10E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ru-RU"/>
        </a:p>
      </dgm:t>
    </dgm:pt>
    <dgm:pt modelId="{DD76F428-1AEF-453C-AD89-11D292E20052}">
      <dgm:prSet/>
      <dgm:spPr/>
      <dgm:t>
        <a:bodyPr/>
        <a:lstStyle/>
        <a:p>
          <a:pPr rtl="0"/>
          <a:r>
            <a:rPr lang="en-US" smtClean="0">
              <a:solidFill>
                <a:schemeClr val="tx1"/>
              </a:solidFill>
              <a:latin typeface="Times New Roman" panose="02020603050405020304" pitchFamily="18" charset="0"/>
              <a:cs typeface="Times New Roman" panose="02020603050405020304" pitchFamily="18" charset="0"/>
            </a:rPr>
            <a:t>Promovarea dialogului intercultural la nivel </a:t>
          </a:r>
          <a:r>
            <a:rPr lang="ru-RU" smtClean="0">
              <a:solidFill>
                <a:schemeClr val="tx1"/>
              </a:solidFill>
              <a:latin typeface="Times New Roman" panose="02020603050405020304" pitchFamily="18" charset="0"/>
              <a:cs typeface="Times New Roman" panose="02020603050405020304" pitchFamily="18" charset="0"/>
            </a:rPr>
            <a:t>academic</a:t>
          </a:r>
          <a:r>
            <a:rPr lang="en-US" smtClean="0">
              <a:solidFill>
                <a:schemeClr val="tx1"/>
              </a:solidFill>
              <a:latin typeface="Times New Roman" panose="02020603050405020304" pitchFamily="18" charset="0"/>
              <a:cs typeface="Times New Roman" panose="02020603050405020304" pitchFamily="18" charset="0"/>
            </a:rPr>
            <a:t>, realizat în cadrul activităţilor extracurriculare şi organizaţionale, parcurge anumite etape logice:</a:t>
          </a:r>
          <a:endParaRPr lang="ru-RU">
            <a:solidFill>
              <a:schemeClr val="tx1"/>
            </a:solidFill>
            <a:latin typeface="Times New Roman" panose="02020603050405020304" pitchFamily="18" charset="0"/>
            <a:cs typeface="Times New Roman" panose="02020603050405020304" pitchFamily="18" charset="0"/>
          </a:endParaRPr>
        </a:p>
      </dgm:t>
    </dgm:pt>
    <dgm:pt modelId="{90145C74-F251-4F98-A7C8-4F5216862AEC}" type="parTrans" cxnId="{AA25293E-DD65-4DC9-ADDB-23A8442D34DC}">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B16E7B61-450C-4121-B5AC-FB435B024546}" type="sibTrans" cxnId="{AA25293E-DD65-4DC9-ADDB-23A8442D34DC}">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7E9F07BA-5570-4E8C-9A0E-045984EA32A8}">
      <dgm:prSet/>
      <dgm:spPr/>
      <dgm:t>
        <a:bodyPr/>
        <a:lstStyle/>
        <a:p>
          <a:pPr rtl="0"/>
          <a:r>
            <a:rPr lang="en-US" smtClean="0">
              <a:solidFill>
                <a:schemeClr val="tx1"/>
              </a:solidFill>
              <a:latin typeface="Times New Roman" panose="02020603050405020304" pitchFamily="18" charset="0"/>
              <a:cs typeface="Times New Roman" panose="02020603050405020304" pitchFamily="18" charset="0"/>
            </a:rPr>
            <a:t>• identificarea dimensiunii multiculturale a propriului context şi înţelegerea perspectivelor, a provocărilor acestuia. La etapa dată, este important să se conştientizeze faptul că suntem diferiţi, reprezentăm diferite grupuri sociale, culturi valoroase – situaţie ce trebuie recunoscută, înţeleasă şi acceptată; </a:t>
          </a:r>
          <a:endParaRPr lang="ru-RU">
            <a:solidFill>
              <a:schemeClr val="tx1"/>
            </a:solidFill>
            <a:latin typeface="Times New Roman" panose="02020603050405020304" pitchFamily="18" charset="0"/>
            <a:cs typeface="Times New Roman" panose="02020603050405020304" pitchFamily="18" charset="0"/>
          </a:endParaRPr>
        </a:p>
      </dgm:t>
    </dgm:pt>
    <dgm:pt modelId="{FFDC0E85-3E32-4E41-A795-E3BC4326D74E}" type="parTrans" cxnId="{088D42F3-16B2-4D40-9DBB-DB0DAECEA998}">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00B33A45-8B7C-42FB-8BC0-C287385DC5E5}" type="sibTrans" cxnId="{088D42F3-16B2-4D40-9DBB-DB0DAECEA998}">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12C5940F-0D74-43DF-A0AF-0D6F0B00B33C}">
      <dgm:prSet/>
      <dgm:spPr/>
      <dgm:t>
        <a:bodyPr/>
        <a:lstStyle/>
        <a:p>
          <a:pPr rtl="0"/>
          <a:r>
            <a:rPr lang="en-US" smtClean="0">
              <a:solidFill>
                <a:schemeClr val="tx1"/>
              </a:solidFill>
              <a:latin typeface="Times New Roman" panose="02020603050405020304" pitchFamily="18" charset="0"/>
              <a:cs typeface="Times New Roman" panose="02020603050405020304" pitchFamily="18" charset="0"/>
            </a:rPr>
            <a:t>• depăşirea prejudecăţilor şi, implicit, a stereotipurilor, etapă ce presupune compararea deschisă a culturilor. În acest fel, subiecții vor fi ajutaţi să înţeleagă diferenţele și să le transforme în oportunităţi pentru îmbogăţire reciprocă şi armonizare; </a:t>
          </a:r>
          <a:endParaRPr lang="ru-RU">
            <a:solidFill>
              <a:schemeClr val="tx1"/>
            </a:solidFill>
            <a:latin typeface="Times New Roman" panose="02020603050405020304" pitchFamily="18" charset="0"/>
            <a:cs typeface="Times New Roman" panose="02020603050405020304" pitchFamily="18" charset="0"/>
          </a:endParaRPr>
        </a:p>
      </dgm:t>
    </dgm:pt>
    <dgm:pt modelId="{53B85FBD-6224-49BF-B462-93A1D6FE12B3}" type="parTrans" cxnId="{693725A2-CB49-4887-B223-E068363B48BF}">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CB5BF163-FF1C-4CE7-8B49-82A770CA9FA9}" type="sibTrans" cxnId="{693725A2-CB49-4887-B223-E068363B48BF}">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88AAAFB1-F379-4F3F-AAF4-3E804E2FA280}">
      <dgm:prSet/>
      <dgm:spPr/>
      <dgm:t>
        <a:bodyPr/>
        <a:lstStyle/>
        <a:p>
          <a:pPr rtl="0"/>
          <a:r>
            <a:rPr lang="en-US" smtClean="0">
              <a:solidFill>
                <a:schemeClr val="tx1"/>
              </a:solidFill>
              <a:latin typeface="Times New Roman" panose="02020603050405020304" pitchFamily="18" charset="0"/>
              <a:cs typeface="Times New Roman" panose="02020603050405020304" pitchFamily="18" charset="0"/>
            </a:rPr>
            <a:t>• educarea sinelui prin participarea altei persoane, care va rezulta în crearea unei viziuni comune, globale şi în cultivarea unui sentiment împărtăşit de cetăţean.</a:t>
          </a:r>
          <a:endParaRPr lang="ru-RU">
            <a:solidFill>
              <a:schemeClr val="tx1"/>
            </a:solidFill>
            <a:latin typeface="Times New Roman" panose="02020603050405020304" pitchFamily="18" charset="0"/>
            <a:cs typeface="Times New Roman" panose="02020603050405020304" pitchFamily="18" charset="0"/>
          </a:endParaRPr>
        </a:p>
      </dgm:t>
    </dgm:pt>
    <dgm:pt modelId="{4A0C2194-D099-40BB-80EC-2EC8F9EBE2C6}" type="parTrans" cxnId="{6674FE42-62DF-4F78-A50D-DA5C6C2FE697}">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23A94604-6D81-406D-A3E4-92F3EE5BCB97}" type="sibTrans" cxnId="{6674FE42-62DF-4F78-A50D-DA5C6C2FE697}">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7EA13A3D-9692-4295-8447-9CE05D10A3AA}" type="pres">
      <dgm:prSet presAssocID="{1D57EAE8-37EB-4F50-A941-F87FD4DE10E4}" presName="Name0" presStyleCnt="0">
        <dgm:presLayoutVars>
          <dgm:dir/>
          <dgm:resizeHandles val="exact"/>
        </dgm:presLayoutVars>
      </dgm:prSet>
      <dgm:spPr/>
      <dgm:t>
        <a:bodyPr/>
        <a:lstStyle/>
        <a:p>
          <a:endParaRPr lang="ru-RU"/>
        </a:p>
      </dgm:t>
    </dgm:pt>
    <dgm:pt modelId="{8F20431C-5BF4-4DBC-9365-F308EA040452}" type="pres">
      <dgm:prSet presAssocID="{DD76F428-1AEF-453C-AD89-11D292E20052}" presName="node" presStyleLbl="node1" presStyleIdx="0" presStyleCnt="4">
        <dgm:presLayoutVars>
          <dgm:bulletEnabled val="1"/>
        </dgm:presLayoutVars>
      </dgm:prSet>
      <dgm:spPr/>
      <dgm:t>
        <a:bodyPr/>
        <a:lstStyle/>
        <a:p>
          <a:endParaRPr lang="ru-RU"/>
        </a:p>
      </dgm:t>
    </dgm:pt>
    <dgm:pt modelId="{84B18501-04C7-483A-9B6B-3177441B56E3}" type="pres">
      <dgm:prSet presAssocID="{B16E7B61-450C-4121-B5AC-FB435B024546}" presName="sibTrans" presStyleLbl="sibTrans2D1" presStyleIdx="0" presStyleCnt="3"/>
      <dgm:spPr/>
      <dgm:t>
        <a:bodyPr/>
        <a:lstStyle/>
        <a:p>
          <a:endParaRPr lang="ru-RU"/>
        </a:p>
      </dgm:t>
    </dgm:pt>
    <dgm:pt modelId="{EBA09A9F-29DC-49AC-A927-8590608E6444}" type="pres">
      <dgm:prSet presAssocID="{B16E7B61-450C-4121-B5AC-FB435B024546}" presName="connectorText" presStyleLbl="sibTrans2D1" presStyleIdx="0" presStyleCnt="3"/>
      <dgm:spPr/>
      <dgm:t>
        <a:bodyPr/>
        <a:lstStyle/>
        <a:p>
          <a:endParaRPr lang="ru-RU"/>
        </a:p>
      </dgm:t>
    </dgm:pt>
    <dgm:pt modelId="{2ABAF963-48FE-4580-802D-A90614931399}" type="pres">
      <dgm:prSet presAssocID="{7E9F07BA-5570-4E8C-9A0E-045984EA32A8}" presName="node" presStyleLbl="node1" presStyleIdx="1" presStyleCnt="4">
        <dgm:presLayoutVars>
          <dgm:bulletEnabled val="1"/>
        </dgm:presLayoutVars>
      </dgm:prSet>
      <dgm:spPr/>
      <dgm:t>
        <a:bodyPr/>
        <a:lstStyle/>
        <a:p>
          <a:endParaRPr lang="ru-RU"/>
        </a:p>
      </dgm:t>
    </dgm:pt>
    <dgm:pt modelId="{B0FE8BD3-0025-4CF7-AC91-99B46AE6C256}" type="pres">
      <dgm:prSet presAssocID="{00B33A45-8B7C-42FB-8BC0-C287385DC5E5}" presName="sibTrans" presStyleLbl="sibTrans2D1" presStyleIdx="1" presStyleCnt="3"/>
      <dgm:spPr/>
      <dgm:t>
        <a:bodyPr/>
        <a:lstStyle/>
        <a:p>
          <a:endParaRPr lang="ru-RU"/>
        </a:p>
      </dgm:t>
    </dgm:pt>
    <dgm:pt modelId="{9D2D2914-1A03-4E52-9586-4298F8B863DB}" type="pres">
      <dgm:prSet presAssocID="{00B33A45-8B7C-42FB-8BC0-C287385DC5E5}" presName="connectorText" presStyleLbl="sibTrans2D1" presStyleIdx="1" presStyleCnt="3"/>
      <dgm:spPr/>
      <dgm:t>
        <a:bodyPr/>
        <a:lstStyle/>
        <a:p>
          <a:endParaRPr lang="ru-RU"/>
        </a:p>
      </dgm:t>
    </dgm:pt>
    <dgm:pt modelId="{78309280-172C-4965-B70D-3346AA492D8D}" type="pres">
      <dgm:prSet presAssocID="{12C5940F-0D74-43DF-A0AF-0D6F0B00B33C}" presName="node" presStyleLbl="node1" presStyleIdx="2" presStyleCnt="4">
        <dgm:presLayoutVars>
          <dgm:bulletEnabled val="1"/>
        </dgm:presLayoutVars>
      </dgm:prSet>
      <dgm:spPr/>
      <dgm:t>
        <a:bodyPr/>
        <a:lstStyle/>
        <a:p>
          <a:endParaRPr lang="ru-RU"/>
        </a:p>
      </dgm:t>
    </dgm:pt>
    <dgm:pt modelId="{9C3F1123-2725-4A88-BF3A-116DC3DA5E4A}" type="pres">
      <dgm:prSet presAssocID="{CB5BF163-FF1C-4CE7-8B49-82A770CA9FA9}" presName="sibTrans" presStyleLbl="sibTrans2D1" presStyleIdx="2" presStyleCnt="3"/>
      <dgm:spPr/>
      <dgm:t>
        <a:bodyPr/>
        <a:lstStyle/>
        <a:p>
          <a:endParaRPr lang="ru-RU"/>
        </a:p>
      </dgm:t>
    </dgm:pt>
    <dgm:pt modelId="{DE9066DA-AFAD-40A5-B106-86F5FD60CC49}" type="pres">
      <dgm:prSet presAssocID="{CB5BF163-FF1C-4CE7-8B49-82A770CA9FA9}" presName="connectorText" presStyleLbl="sibTrans2D1" presStyleIdx="2" presStyleCnt="3"/>
      <dgm:spPr/>
      <dgm:t>
        <a:bodyPr/>
        <a:lstStyle/>
        <a:p>
          <a:endParaRPr lang="ru-RU"/>
        </a:p>
      </dgm:t>
    </dgm:pt>
    <dgm:pt modelId="{505981CE-4E45-40C9-B431-0250C337A378}" type="pres">
      <dgm:prSet presAssocID="{88AAAFB1-F379-4F3F-AAF4-3E804E2FA280}" presName="node" presStyleLbl="node1" presStyleIdx="3" presStyleCnt="4">
        <dgm:presLayoutVars>
          <dgm:bulletEnabled val="1"/>
        </dgm:presLayoutVars>
      </dgm:prSet>
      <dgm:spPr/>
      <dgm:t>
        <a:bodyPr/>
        <a:lstStyle/>
        <a:p>
          <a:endParaRPr lang="ru-RU"/>
        </a:p>
      </dgm:t>
    </dgm:pt>
  </dgm:ptLst>
  <dgm:cxnLst>
    <dgm:cxn modelId="{0213FA3B-58F3-4E60-8184-FDBFC4C92215}" type="presOf" srcId="{CB5BF163-FF1C-4CE7-8B49-82A770CA9FA9}" destId="{9C3F1123-2725-4A88-BF3A-116DC3DA5E4A}" srcOrd="0" destOrd="0" presId="urn:microsoft.com/office/officeart/2005/8/layout/process1"/>
    <dgm:cxn modelId="{088D42F3-16B2-4D40-9DBB-DB0DAECEA998}" srcId="{1D57EAE8-37EB-4F50-A941-F87FD4DE10E4}" destId="{7E9F07BA-5570-4E8C-9A0E-045984EA32A8}" srcOrd="1" destOrd="0" parTransId="{FFDC0E85-3E32-4E41-A795-E3BC4326D74E}" sibTransId="{00B33A45-8B7C-42FB-8BC0-C287385DC5E5}"/>
    <dgm:cxn modelId="{FB680468-69B3-49E7-AB16-94AA22D7EF79}" type="presOf" srcId="{B16E7B61-450C-4121-B5AC-FB435B024546}" destId="{EBA09A9F-29DC-49AC-A927-8590608E6444}" srcOrd="1" destOrd="0" presId="urn:microsoft.com/office/officeart/2005/8/layout/process1"/>
    <dgm:cxn modelId="{3F11DAEE-482F-42C2-8EE1-8F2D1BB90081}" type="presOf" srcId="{12C5940F-0D74-43DF-A0AF-0D6F0B00B33C}" destId="{78309280-172C-4965-B70D-3346AA492D8D}" srcOrd="0" destOrd="0" presId="urn:microsoft.com/office/officeart/2005/8/layout/process1"/>
    <dgm:cxn modelId="{197F8BF1-A035-42C5-A2C1-C0A864C53608}" type="presOf" srcId="{00B33A45-8B7C-42FB-8BC0-C287385DC5E5}" destId="{9D2D2914-1A03-4E52-9586-4298F8B863DB}" srcOrd="1" destOrd="0" presId="urn:microsoft.com/office/officeart/2005/8/layout/process1"/>
    <dgm:cxn modelId="{AA25293E-DD65-4DC9-ADDB-23A8442D34DC}" srcId="{1D57EAE8-37EB-4F50-A941-F87FD4DE10E4}" destId="{DD76F428-1AEF-453C-AD89-11D292E20052}" srcOrd="0" destOrd="0" parTransId="{90145C74-F251-4F98-A7C8-4F5216862AEC}" sibTransId="{B16E7B61-450C-4121-B5AC-FB435B024546}"/>
    <dgm:cxn modelId="{824732B8-5CD0-4D90-AE46-268961FCCA74}" type="presOf" srcId="{1D57EAE8-37EB-4F50-A941-F87FD4DE10E4}" destId="{7EA13A3D-9692-4295-8447-9CE05D10A3AA}" srcOrd="0" destOrd="0" presId="urn:microsoft.com/office/officeart/2005/8/layout/process1"/>
    <dgm:cxn modelId="{606C749C-1AB1-410C-9117-2007A9951CB7}" type="presOf" srcId="{00B33A45-8B7C-42FB-8BC0-C287385DC5E5}" destId="{B0FE8BD3-0025-4CF7-AC91-99B46AE6C256}" srcOrd="0" destOrd="0" presId="urn:microsoft.com/office/officeart/2005/8/layout/process1"/>
    <dgm:cxn modelId="{6674FE42-62DF-4F78-A50D-DA5C6C2FE697}" srcId="{1D57EAE8-37EB-4F50-A941-F87FD4DE10E4}" destId="{88AAAFB1-F379-4F3F-AAF4-3E804E2FA280}" srcOrd="3" destOrd="0" parTransId="{4A0C2194-D099-40BB-80EC-2EC8F9EBE2C6}" sibTransId="{23A94604-6D81-406D-A3E4-92F3EE5BCB97}"/>
    <dgm:cxn modelId="{693725A2-CB49-4887-B223-E068363B48BF}" srcId="{1D57EAE8-37EB-4F50-A941-F87FD4DE10E4}" destId="{12C5940F-0D74-43DF-A0AF-0D6F0B00B33C}" srcOrd="2" destOrd="0" parTransId="{53B85FBD-6224-49BF-B462-93A1D6FE12B3}" sibTransId="{CB5BF163-FF1C-4CE7-8B49-82A770CA9FA9}"/>
    <dgm:cxn modelId="{9F617194-5EE8-449B-ACE6-A495252AAA08}" type="presOf" srcId="{B16E7B61-450C-4121-B5AC-FB435B024546}" destId="{84B18501-04C7-483A-9B6B-3177441B56E3}" srcOrd="0" destOrd="0" presId="urn:microsoft.com/office/officeart/2005/8/layout/process1"/>
    <dgm:cxn modelId="{99470A30-9A75-4F8F-A682-713C2069A764}" type="presOf" srcId="{CB5BF163-FF1C-4CE7-8B49-82A770CA9FA9}" destId="{DE9066DA-AFAD-40A5-B106-86F5FD60CC49}" srcOrd="1" destOrd="0" presId="urn:microsoft.com/office/officeart/2005/8/layout/process1"/>
    <dgm:cxn modelId="{1B694690-5133-4E8D-B39D-E79BE4DB5A37}" type="presOf" srcId="{88AAAFB1-F379-4F3F-AAF4-3E804E2FA280}" destId="{505981CE-4E45-40C9-B431-0250C337A378}" srcOrd="0" destOrd="0" presId="urn:microsoft.com/office/officeart/2005/8/layout/process1"/>
    <dgm:cxn modelId="{D6869DC3-E86F-4B57-87A5-AB0C76E87FEA}" type="presOf" srcId="{DD76F428-1AEF-453C-AD89-11D292E20052}" destId="{8F20431C-5BF4-4DBC-9365-F308EA040452}" srcOrd="0" destOrd="0" presId="urn:microsoft.com/office/officeart/2005/8/layout/process1"/>
    <dgm:cxn modelId="{312F69C4-EAEA-427A-BF49-2CB53C546419}" type="presOf" srcId="{7E9F07BA-5570-4E8C-9A0E-045984EA32A8}" destId="{2ABAF963-48FE-4580-802D-A90614931399}" srcOrd="0" destOrd="0" presId="urn:microsoft.com/office/officeart/2005/8/layout/process1"/>
    <dgm:cxn modelId="{EB0B76FB-688F-49CF-9D49-A27DCA7A8CE2}" type="presParOf" srcId="{7EA13A3D-9692-4295-8447-9CE05D10A3AA}" destId="{8F20431C-5BF4-4DBC-9365-F308EA040452}" srcOrd="0" destOrd="0" presId="urn:microsoft.com/office/officeart/2005/8/layout/process1"/>
    <dgm:cxn modelId="{927783E4-BFC6-4CAE-AAAA-34D7E567EB26}" type="presParOf" srcId="{7EA13A3D-9692-4295-8447-9CE05D10A3AA}" destId="{84B18501-04C7-483A-9B6B-3177441B56E3}" srcOrd="1" destOrd="0" presId="urn:microsoft.com/office/officeart/2005/8/layout/process1"/>
    <dgm:cxn modelId="{804900E3-B981-40B6-BBCE-B7D6C57B06C8}" type="presParOf" srcId="{84B18501-04C7-483A-9B6B-3177441B56E3}" destId="{EBA09A9F-29DC-49AC-A927-8590608E6444}" srcOrd="0" destOrd="0" presId="urn:microsoft.com/office/officeart/2005/8/layout/process1"/>
    <dgm:cxn modelId="{59C8C76D-406D-4C6B-8D9A-3354C8EC9F4D}" type="presParOf" srcId="{7EA13A3D-9692-4295-8447-9CE05D10A3AA}" destId="{2ABAF963-48FE-4580-802D-A90614931399}" srcOrd="2" destOrd="0" presId="urn:microsoft.com/office/officeart/2005/8/layout/process1"/>
    <dgm:cxn modelId="{DADDC7CE-7832-445D-990B-D197FF5792D1}" type="presParOf" srcId="{7EA13A3D-9692-4295-8447-9CE05D10A3AA}" destId="{B0FE8BD3-0025-4CF7-AC91-99B46AE6C256}" srcOrd="3" destOrd="0" presId="urn:microsoft.com/office/officeart/2005/8/layout/process1"/>
    <dgm:cxn modelId="{2F3E9351-9839-44AD-9286-5693CB7EF52D}" type="presParOf" srcId="{B0FE8BD3-0025-4CF7-AC91-99B46AE6C256}" destId="{9D2D2914-1A03-4E52-9586-4298F8B863DB}" srcOrd="0" destOrd="0" presId="urn:microsoft.com/office/officeart/2005/8/layout/process1"/>
    <dgm:cxn modelId="{2C094218-1383-453B-A8BB-982C042D6646}" type="presParOf" srcId="{7EA13A3D-9692-4295-8447-9CE05D10A3AA}" destId="{78309280-172C-4965-B70D-3346AA492D8D}" srcOrd="4" destOrd="0" presId="urn:microsoft.com/office/officeart/2005/8/layout/process1"/>
    <dgm:cxn modelId="{AA9ADFA1-A978-423A-B672-08BE4A062FC2}" type="presParOf" srcId="{7EA13A3D-9692-4295-8447-9CE05D10A3AA}" destId="{9C3F1123-2725-4A88-BF3A-116DC3DA5E4A}" srcOrd="5" destOrd="0" presId="urn:microsoft.com/office/officeart/2005/8/layout/process1"/>
    <dgm:cxn modelId="{83F18420-E5D3-41FC-8149-EED01077AF92}" type="presParOf" srcId="{9C3F1123-2725-4A88-BF3A-116DC3DA5E4A}" destId="{DE9066DA-AFAD-40A5-B106-86F5FD60CC49}" srcOrd="0" destOrd="0" presId="urn:microsoft.com/office/officeart/2005/8/layout/process1"/>
    <dgm:cxn modelId="{1CC66215-3848-43A9-ACDF-0B6BCF83F2F1}" type="presParOf" srcId="{7EA13A3D-9692-4295-8447-9CE05D10A3AA}" destId="{505981CE-4E45-40C9-B431-0250C337A37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8419E5-8250-453D-AED2-9D373EFDDE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13A2496-AAFE-4DCD-BD04-86F923C7ACBE}">
      <dgm:prSet/>
      <dgm:spPr>
        <a:scene3d>
          <a:camera prst="isometricOffAxis2Left"/>
          <a:lightRig rig="threePt" dir="t"/>
        </a:scene3d>
      </dgm:spPr>
      <dgm:t>
        <a:bodyPr/>
        <a:lstStyle/>
        <a:p>
          <a:pPr rtl="0"/>
          <a:r>
            <a:rPr lang="en-US" b="1" dirty="0" smtClean="0">
              <a:solidFill>
                <a:schemeClr val="tx1"/>
              </a:solidFill>
            </a:rPr>
            <a:t>Un dialog intercultural </a:t>
          </a:r>
          <a:r>
            <a:rPr lang="en-US" b="1" dirty="0" err="1" smtClean="0">
              <a:solidFill>
                <a:schemeClr val="tx1"/>
              </a:solidFill>
            </a:rPr>
            <a:t>eficient</a:t>
          </a:r>
          <a:r>
            <a:rPr lang="en-US" b="1" dirty="0" smtClean="0">
              <a:solidFill>
                <a:schemeClr val="tx1"/>
              </a:solidFill>
            </a:rPr>
            <a:t> </a:t>
          </a:r>
          <a:r>
            <a:rPr lang="en-US" b="1" dirty="0" err="1" smtClean="0">
              <a:solidFill>
                <a:schemeClr val="tx1"/>
              </a:solidFill>
            </a:rPr>
            <a:t>între</a:t>
          </a:r>
          <a:r>
            <a:rPr lang="en-US" b="1" dirty="0" smtClean="0">
              <a:solidFill>
                <a:schemeClr val="tx1"/>
              </a:solidFill>
            </a:rPr>
            <a:t> </a:t>
          </a:r>
          <a:r>
            <a:rPr lang="en-US" b="1" dirty="0" err="1" smtClean="0">
              <a:solidFill>
                <a:schemeClr val="tx1"/>
              </a:solidFill>
            </a:rPr>
            <a:t>studenții</a:t>
          </a:r>
          <a:r>
            <a:rPr lang="en-US" b="1" dirty="0" smtClean="0">
              <a:solidFill>
                <a:schemeClr val="tx1"/>
              </a:solidFill>
            </a:rPr>
            <a:t> </a:t>
          </a:r>
          <a:r>
            <a:rPr lang="en-US" b="1" dirty="0" err="1" smtClean="0">
              <a:solidFill>
                <a:schemeClr val="tx1"/>
              </a:solidFill>
            </a:rPr>
            <a:t>locali</a:t>
          </a:r>
          <a:r>
            <a:rPr lang="en-US" b="1" dirty="0" smtClean="0">
              <a:solidFill>
                <a:schemeClr val="tx1"/>
              </a:solidFill>
            </a:rPr>
            <a:t> </a:t>
          </a:r>
          <a:r>
            <a:rPr lang="en-US" b="1" dirty="0" err="1" smtClean="0">
              <a:solidFill>
                <a:schemeClr val="tx1"/>
              </a:solidFill>
            </a:rPr>
            <a:t>și</a:t>
          </a:r>
          <a:r>
            <a:rPr lang="en-US" b="1" dirty="0" smtClean="0">
              <a:solidFill>
                <a:schemeClr val="tx1"/>
              </a:solidFill>
            </a:rPr>
            <a:t> </a:t>
          </a:r>
          <a:r>
            <a:rPr lang="en-US" b="1" dirty="0" err="1" smtClean="0">
              <a:solidFill>
                <a:schemeClr val="tx1"/>
              </a:solidFill>
            </a:rPr>
            <a:t>străini</a:t>
          </a:r>
          <a:r>
            <a:rPr lang="en-US" b="1" dirty="0" smtClean="0">
              <a:solidFill>
                <a:schemeClr val="tx1"/>
              </a:solidFill>
            </a:rPr>
            <a:t> </a:t>
          </a:r>
          <a:r>
            <a:rPr lang="en-US" b="1" dirty="0" err="1" smtClean="0">
              <a:solidFill>
                <a:schemeClr val="tx1"/>
              </a:solidFill>
            </a:rPr>
            <a:t>ajută</a:t>
          </a:r>
          <a:r>
            <a:rPr lang="en-US" b="1" dirty="0" smtClean="0">
              <a:solidFill>
                <a:schemeClr val="tx1"/>
              </a:solidFill>
            </a:rPr>
            <a:t> la </a:t>
          </a:r>
          <a:r>
            <a:rPr lang="en-US" b="1" dirty="0" err="1" smtClean="0">
              <a:solidFill>
                <a:schemeClr val="tx1"/>
              </a:solidFill>
            </a:rPr>
            <a:t>construirea</a:t>
          </a:r>
          <a:r>
            <a:rPr lang="en-US" b="1" dirty="0" smtClean="0">
              <a:solidFill>
                <a:schemeClr val="tx1"/>
              </a:solidFill>
            </a:rPr>
            <a:t> </a:t>
          </a:r>
          <a:r>
            <a:rPr lang="en-US" b="1" dirty="0" err="1" smtClean="0">
              <a:solidFill>
                <a:schemeClr val="tx1"/>
              </a:solidFill>
            </a:rPr>
            <a:t>unei</a:t>
          </a:r>
          <a:r>
            <a:rPr lang="en-US" b="1" dirty="0" smtClean="0">
              <a:solidFill>
                <a:schemeClr val="tx1"/>
              </a:solidFill>
            </a:rPr>
            <a:t> </a:t>
          </a:r>
          <a:r>
            <a:rPr lang="en-US" b="1" dirty="0" err="1" smtClean="0">
              <a:solidFill>
                <a:schemeClr val="tx1"/>
              </a:solidFill>
            </a:rPr>
            <a:t>atmosfere</a:t>
          </a:r>
          <a:r>
            <a:rPr lang="en-US" b="1" dirty="0" smtClean="0">
              <a:solidFill>
                <a:schemeClr val="tx1"/>
              </a:solidFill>
            </a:rPr>
            <a:t> de respect </a:t>
          </a:r>
          <a:r>
            <a:rPr lang="en-US" b="1" dirty="0" err="1" smtClean="0">
              <a:solidFill>
                <a:schemeClr val="tx1"/>
              </a:solidFill>
            </a:rPr>
            <a:t>și</a:t>
          </a:r>
          <a:r>
            <a:rPr lang="en-US" b="1" dirty="0" smtClean="0">
              <a:solidFill>
                <a:schemeClr val="tx1"/>
              </a:solidFill>
            </a:rPr>
            <a:t> </a:t>
          </a:r>
          <a:r>
            <a:rPr lang="en-US" b="1" dirty="0" err="1" smtClean="0">
              <a:solidFill>
                <a:schemeClr val="tx1"/>
              </a:solidFill>
            </a:rPr>
            <a:t>înțelegere</a:t>
          </a:r>
          <a:r>
            <a:rPr lang="en-US" b="1" dirty="0" smtClean="0">
              <a:solidFill>
                <a:schemeClr val="tx1"/>
              </a:solidFill>
            </a:rPr>
            <a:t>. </a:t>
          </a:r>
          <a:r>
            <a:rPr lang="en-US" b="1" dirty="0" err="1" smtClean="0">
              <a:solidFill>
                <a:schemeClr val="tx1"/>
              </a:solidFill>
            </a:rPr>
            <a:t>Într</a:t>
          </a:r>
          <a:r>
            <a:rPr lang="en-US" b="1" dirty="0" smtClean="0">
              <a:solidFill>
                <a:schemeClr val="tx1"/>
              </a:solidFill>
            </a:rPr>
            <a:t>-o </a:t>
          </a:r>
          <a:r>
            <a:rPr lang="en-US" b="1" dirty="0" err="1" smtClean="0">
              <a:solidFill>
                <a:schemeClr val="tx1"/>
              </a:solidFill>
            </a:rPr>
            <a:t>astfel</a:t>
          </a:r>
          <a:r>
            <a:rPr lang="en-US" b="1" dirty="0" smtClean="0">
              <a:solidFill>
                <a:schemeClr val="tx1"/>
              </a:solidFill>
            </a:rPr>
            <a:t> de </a:t>
          </a:r>
          <a:r>
            <a:rPr lang="en-US" b="1" dirty="0" err="1" smtClean="0">
              <a:solidFill>
                <a:schemeClr val="tx1"/>
              </a:solidFill>
            </a:rPr>
            <a:t>comunitate</a:t>
          </a:r>
          <a:r>
            <a:rPr lang="en-US" b="1" dirty="0" smtClean="0">
              <a:solidFill>
                <a:schemeClr val="tx1"/>
              </a:solidFill>
            </a:rPr>
            <a:t>, </a:t>
          </a:r>
          <a:r>
            <a:rPr lang="en-US" b="1" dirty="0" err="1" smtClean="0">
              <a:solidFill>
                <a:schemeClr val="tx1"/>
              </a:solidFill>
            </a:rPr>
            <a:t>diversitatea</a:t>
          </a:r>
          <a:r>
            <a:rPr lang="en-US" b="1" dirty="0" smtClean="0">
              <a:solidFill>
                <a:schemeClr val="tx1"/>
              </a:solidFill>
            </a:rPr>
            <a:t> </a:t>
          </a:r>
          <a:r>
            <a:rPr lang="en-US" b="1" dirty="0" err="1" smtClean="0">
              <a:solidFill>
                <a:schemeClr val="tx1"/>
              </a:solidFill>
            </a:rPr>
            <a:t>culturală</a:t>
          </a:r>
          <a:r>
            <a:rPr lang="en-US" b="1" dirty="0" smtClean="0">
              <a:solidFill>
                <a:schemeClr val="tx1"/>
              </a:solidFill>
            </a:rPr>
            <a:t> </a:t>
          </a:r>
          <a:r>
            <a:rPr lang="en-US" b="1" dirty="0" err="1" smtClean="0">
              <a:solidFill>
                <a:schemeClr val="tx1"/>
              </a:solidFill>
            </a:rPr>
            <a:t>devine</a:t>
          </a:r>
          <a:r>
            <a:rPr lang="en-US" b="1" dirty="0" smtClean="0">
              <a:solidFill>
                <a:schemeClr val="tx1"/>
              </a:solidFill>
            </a:rPr>
            <a:t> o </a:t>
          </a:r>
          <a:r>
            <a:rPr lang="en-US" b="1" dirty="0" err="1" smtClean="0">
              <a:solidFill>
                <a:schemeClr val="tx1"/>
              </a:solidFill>
            </a:rPr>
            <a:t>valoare</a:t>
          </a:r>
          <a:r>
            <a:rPr lang="en-US" b="1" dirty="0" smtClean="0">
              <a:solidFill>
                <a:schemeClr val="tx1"/>
              </a:solidFill>
            </a:rPr>
            <a:t>, </a:t>
          </a:r>
          <a:r>
            <a:rPr lang="en-US" b="1" dirty="0" err="1" smtClean="0">
              <a:solidFill>
                <a:schemeClr val="tx1"/>
              </a:solidFill>
            </a:rPr>
            <a:t>iar</a:t>
          </a:r>
          <a:r>
            <a:rPr lang="en-US" b="1" dirty="0" smtClean="0">
              <a:solidFill>
                <a:schemeClr val="tx1"/>
              </a:solidFill>
            </a:rPr>
            <a:t> </a:t>
          </a:r>
          <a:r>
            <a:rPr lang="en-US" b="1" dirty="0" err="1" smtClean="0">
              <a:solidFill>
                <a:schemeClr val="tx1"/>
              </a:solidFill>
            </a:rPr>
            <a:t>experiențele</a:t>
          </a:r>
          <a:r>
            <a:rPr lang="en-US" b="1" dirty="0" smtClean="0">
              <a:solidFill>
                <a:schemeClr val="tx1"/>
              </a:solidFill>
            </a:rPr>
            <a:t> </a:t>
          </a:r>
          <a:r>
            <a:rPr lang="en-US" b="1" dirty="0" err="1" smtClean="0">
              <a:solidFill>
                <a:schemeClr val="tx1"/>
              </a:solidFill>
            </a:rPr>
            <a:t>comune</a:t>
          </a:r>
          <a:r>
            <a:rPr lang="en-US" b="1" dirty="0" smtClean="0">
              <a:solidFill>
                <a:schemeClr val="tx1"/>
              </a:solidFill>
            </a:rPr>
            <a:t> </a:t>
          </a:r>
          <a:r>
            <a:rPr lang="en-US" b="1" dirty="0" err="1" smtClean="0">
              <a:solidFill>
                <a:schemeClr val="tx1"/>
              </a:solidFill>
            </a:rPr>
            <a:t>îi</a:t>
          </a:r>
          <a:r>
            <a:rPr lang="en-US" b="1" dirty="0" smtClean="0">
              <a:solidFill>
                <a:schemeClr val="tx1"/>
              </a:solidFill>
            </a:rPr>
            <a:t> </a:t>
          </a:r>
          <a:r>
            <a:rPr lang="en-US" b="1" dirty="0" err="1" smtClean="0">
              <a:solidFill>
                <a:schemeClr val="tx1"/>
              </a:solidFill>
            </a:rPr>
            <a:t>ajută</a:t>
          </a:r>
          <a:r>
            <a:rPr lang="en-US" b="1" dirty="0" smtClean="0">
              <a:solidFill>
                <a:schemeClr val="tx1"/>
              </a:solidFill>
            </a:rPr>
            <a:t> </a:t>
          </a:r>
          <a:r>
            <a:rPr lang="en-US" b="1" dirty="0" err="1" smtClean="0">
              <a:solidFill>
                <a:schemeClr val="tx1"/>
              </a:solidFill>
            </a:rPr>
            <a:t>pe</a:t>
          </a:r>
          <a:r>
            <a:rPr lang="en-US" b="1" dirty="0" smtClean="0">
              <a:solidFill>
                <a:schemeClr val="tx1"/>
              </a:solidFill>
            </a:rPr>
            <a:t> </a:t>
          </a:r>
          <a:r>
            <a:rPr lang="en-US" b="1" dirty="0" err="1" smtClean="0">
              <a:solidFill>
                <a:schemeClr val="tx1"/>
              </a:solidFill>
            </a:rPr>
            <a:t>toți</a:t>
          </a:r>
          <a:r>
            <a:rPr lang="en-US" b="1" dirty="0" smtClean="0">
              <a:solidFill>
                <a:schemeClr val="tx1"/>
              </a:solidFill>
            </a:rPr>
            <a:t> </a:t>
          </a:r>
          <a:r>
            <a:rPr lang="en-US" b="1" dirty="0" err="1" smtClean="0">
              <a:solidFill>
                <a:schemeClr val="tx1"/>
              </a:solidFill>
            </a:rPr>
            <a:t>să</a:t>
          </a:r>
          <a:r>
            <a:rPr lang="en-US" b="1" dirty="0" smtClean="0">
              <a:solidFill>
                <a:schemeClr val="tx1"/>
              </a:solidFill>
            </a:rPr>
            <a:t> </a:t>
          </a:r>
          <a:r>
            <a:rPr lang="en-US" b="1" dirty="0" err="1" smtClean="0">
              <a:solidFill>
                <a:schemeClr val="tx1"/>
              </a:solidFill>
            </a:rPr>
            <a:t>devină</a:t>
          </a:r>
          <a:r>
            <a:rPr lang="en-US" b="1" dirty="0" smtClean="0">
              <a:solidFill>
                <a:schemeClr val="tx1"/>
              </a:solidFill>
            </a:rPr>
            <a:t> </a:t>
          </a:r>
          <a:r>
            <a:rPr lang="en-US" b="1" dirty="0" err="1" smtClean="0">
              <a:solidFill>
                <a:schemeClr val="tx1"/>
              </a:solidFill>
            </a:rPr>
            <a:t>mai</a:t>
          </a:r>
          <a:r>
            <a:rPr lang="en-US" b="1" dirty="0" smtClean="0">
              <a:solidFill>
                <a:schemeClr val="tx1"/>
              </a:solidFill>
            </a:rPr>
            <a:t> </a:t>
          </a:r>
          <a:r>
            <a:rPr lang="en-US" b="1" dirty="0" err="1" smtClean="0">
              <a:solidFill>
                <a:schemeClr val="tx1"/>
              </a:solidFill>
            </a:rPr>
            <a:t>deschiși</a:t>
          </a:r>
          <a:r>
            <a:rPr lang="en-US" b="1" dirty="0" smtClean="0">
              <a:solidFill>
                <a:schemeClr val="tx1"/>
              </a:solidFill>
            </a:rPr>
            <a:t> </a:t>
          </a:r>
          <a:r>
            <a:rPr lang="en-US" b="1" dirty="0" err="1" smtClean="0">
              <a:solidFill>
                <a:schemeClr val="tx1"/>
              </a:solidFill>
            </a:rPr>
            <a:t>și</a:t>
          </a:r>
          <a:r>
            <a:rPr lang="en-US" b="1" dirty="0" smtClean="0">
              <a:solidFill>
                <a:schemeClr val="tx1"/>
              </a:solidFill>
            </a:rPr>
            <a:t> </a:t>
          </a:r>
          <a:r>
            <a:rPr lang="en-US" b="1" dirty="0" err="1" smtClean="0">
              <a:solidFill>
                <a:schemeClr val="tx1"/>
              </a:solidFill>
            </a:rPr>
            <a:t>mai</a:t>
          </a:r>
          <a:r>
            <a:rPr lang="en-US" b="1" dirty="0" smtClean="0">
              <a:solidFill>
                <a:schemeClr val="tx1"/>
              </a:solidFill>
            </a:rPr>
            <a:t> </a:t>
          </a:r>
          <a:r>
            <a:rPr lang="en-US" b="1" dirty="0" err="1" smtClean="0">
              <a:solidFill>
                <a:schemeClr val="tx1"/>
              </a:solidFill>
            </a:rPr>
            <a:t>empatici</a:t>
          </a:r>
          <a:r>
            <a:rPr lang="en-US" b="1" dirty="0" smtClean="0">
              <a:solidFill>
                <a:schemeClr val="tx1"/>
              </a:solidFill>
            </a:rPr>
            <a:t> </a:t>
          </a:r>
          <a:r>
            <a:rPr lang="en-US" b="1" dirty="0" err="1" smtClean="0">
              <a:solidFill>
                <a:schemeClr val="tx1"/>
              </a:solidFill>
            </a:rPr>
            <a:t>față</a:t>
          </a:r>
          <a:r>
            <a:rPr lang="en-US" b="1" dirty="0" smtClean="0">
              <a:solidFill>
                <a:schemeClr val="tx1"/>
              </a:solidFill>
            </a:rPr>
            <a:t> de </a:t>
          </a:r>
          <a:r>
            <a:rPr lang="en-US" b="1" dirty="0" err="1" smtClean="0">
              <a:solidFill>
                <a:schemeClr val="tx1"/>
              </a:solidFill>
            </a:rPr>
            <a:t>ceilalți</a:t>
          </a:r>
          <a:r>
            <a:rPr lang="en-US" b="1" dirty="0" smtClean="0">
              <a:solidFill>
                <a:schemeClr val="tx1"/>
              </a:solidFill>
            </a:rPr>
            <a:t>.</a:t>
          </a:r>
          <a:endParaRPr lang="ru-RU" dirty="0">
            <a:solidFill>
              <a:schemeClr val="tx1"/>
            </a:solidFill>
          </a:endParaRPr>
        </a:p>
      </dgm:t>
    </dgm:pt>
    <dgm:pt modelId="{4EAE92FB-EDFD-4162-886D-EEB42BA1E141}" type="parTrans" cxnId="{E6BBF901-FEA9-4E01-B1FB-A7D08341E847}">
      <dgm:prSet/>
      <dgm:spPr/>
      <dgm:t>
        <a:bodyPr/>
        <a:lstStyle/>
        <a:p>
          <a:endParaRPr lang="ru-RU"/>
        </a:p>
      </dgm:t>
    </dgm:pt>
    <dgm:pt modelId="{609E5B10-CA5A-4B7F-872F-A5469D0C6A59}" type="sibTrans" cxnId="{E6BBF901-FEA9-4E01-B1FB-A7D08341E847}">
      <dgm:prSet/>
      <dgm:spPr/>
      <dgm:t>
        <a:bodyPr/>
        <a:lstStyle/>
        <a:p>
          <a:endParaRPr lang="ru-RU"/>
        </a:p>
      </dgm:t>
    </dgm:pt>
    <dgm:pt modelId="{3DB615B7-6B5E-4A15-8DB0-CEFADF462403}" type="pres">
      <dgm:prSet presAssocID="{098419E5-8250-453D-AED2-9D373EFDDEA2}" presName="linear" presStyleCnt="0">
        <dgm:presLayoutVars>
          <dgm:animLvl val="lvl"/>
          <dgm:resizeHandles val="exact"/>
        </dgm:presLayoutVars>
      </dgm:prSet>
      <dgm:spPr/>
      <dgm:t>
        <a:bodyPr/>
        <a:lstStyle/>
        <a:p>
          <a:endParaRPr lang="ru-RU"/>
        </a:p>
      </dgm:t>
    </dgm:pt>
    <dgm:pt modelId="{82C75458-546B-412A-A1D4-2A0C1D94B405}" type="pres">
      <dgm:prSet presAssocID="{913A2496-AAFE-4DCD-BD04-86F923C7ACBE}" presName="parentText" presStyleLbl="node1" presStyleIdx="0" presStyleCnt="1">
        <dgm:presLayoutVars>
          <dgm:chMax val="0"/>
          <dgm:bulletEnabled val="1"/>
        </dgm:presLayoutVars>
      </dgm:prSet>
      <dgm:spPr/>
      <dgm:t>
        <a:bodyPr/>
        <a:lstStyle/>
        <a:p>
          <a:endParaRPr lang="ru-RU"/>
        </a:p>
      </dgm:t>
    </dgm:pt>
  </dgm:ptLst>
  <dgm:cxnLst>
    <dgm:cxn modelId="{EC8FB3DE-FFAF-418F-894C-B79C3A10AF5A}" type="presOf" srcId="{913A2496-AAFE-4DCD-BD04-86F923C7ACBE}" destId="{82C75458-546B-412A-A1D4-2A0C1D94B405}" srcOrd="0" destOrd="0" presId="urn:microsoft.com/office/officeart/2005/8/layout/vList2"/>
    <dgm:cxn modelId="{E6BBF901-FEA9-4E01-B1FB-A7D08341E847}" srcId="{098419E5-8250-453D-AED2-9D373EFDDEA2}" destId="{913A2496-AAFE-4DCD-BD04-86F923C7ACBE}" srcOrd="0" destOrd="0" parTransId="{4EAE92FB-EDFD-4162-886D-EEB42BA1E141}" sibTransId="{609E5B10-CA5A-4B7F-872F-A5469D0C6A59}"/>
    <dgm:cxn modelId="{7DCD49F3-3E79-4421-BC41-B7B555226D3C}" type="presOf" srcId="{098419E5-8250-453D-AED2-9D373EFDDEA2}" destId="{3DB615B7-6B5E-4A15-8DB0-CEFADF462403}" srcOrd="0" destOrd="0" presId="urn:microsoft.com/office/officeart/2005/8/layout/vList2"/>
    <dgm:cxn modelId="{36A1C48F-29C1-4D64-951A-C726F2495B6C}" type="presParOf" srcId="{3DB615B7-6B5E-4A15-8DB0-CEFADF462403}" destId="{82C75458-546B-412A-A1D4-2A0C1D94B4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DC3906-585C-49DD-88E3-73A5DF651D6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943A68F9-BECB-4576-ABE2-036AA6947AF1}">
      <dgm:prSet custT="1"/>
      <dgm:spPr>
        <a:solidFill>
          <a:schemeClr val="accent2">
            <a:lumMod val="20000"/>
            <a:lumOff val="80000"/>
          </a:schemeClr>
        </a:solidFill>
      </dgm:spPr>
      <dgm:t>
        <a:bodyPr/>
        <a:lstStyle/>
        <a:p>
          <a:pPr rtl="0"/>
          <a:r>
            <a:rPr lang="en-US" sz="1800" b="1" dirty="0" err="1" smtClean="0">
              <a:solidFill>
                <a:schemeClr val="tx1"/>
              </a:solidFill>
              <a:latin typeface="Times New Roman" panose="02020603050405020304" pitchFamily="18" charset="0"/>
              <a:cs typeface="Times New Roman" panose="02020603050405020304" pitchFamily="18" charset="0"/>
            </a:rPr>
            <a:t>Joc</a:t>
          </a:r>
          <a:r>
            <a:rPr lang="en-US" sz="1800" b="1" dirty="0" smtClean="0">
              <a:solidFill>
                <a:schemeClr val="tx1"/>
              </a:solidFill>
              <a:latin typeface="Times New Roman" panose="02020603050405020304" pitchFamily="18" charset="0"/>
              <a:cs typeface="Times New Roman" panose="02020603050405020304" pitchFamily="18" charset="0"/>
            </a:rPr>
            <a:t> de </a:t>
          </a:r>
          <a:r>
            <a:rPr lang="en-US" sz="1800" b="1" dirty="0" err="1" smtClean="0">
              <a:solidFill>
                <a:schemeClr val="tx1"/>
              </a:solidFill>
              <a:latin typeface="Times New Roman" panose="02020603050405020304" pitchFamily="18" charset="0"/>
              <a:cs typeface="Times New Roman" panose="02020603050405020304" pitchFamily="18" charset="0"/>
            </a:rPr>
            <a:t>rol</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Integrarea</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studenților</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străini</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prin</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activități</a:t>
          </a:r>
          <a:r>
            <a:rPr lang="en-US" sz="1800" b="1" dirty="0" smtClean="0">
              <a:solidFill>
                <a:schemeClr val="tx1"/>
              </a:solidFill>
              <a:latin typeface="Times New Roman" panose="02020603050405020304" pitchFamily="18" charset="0"/>
              <a:cs typeface="Times New Roman" panose="02020603050405020304" pitchFamily="18" charset="0"/>
            </a:rPr>
            <a:t> sportive, </a:t>
          </a:r>
          <a:r>
            <a:rPr lang="en-US" sz="1800" b="1" dirty="0" err="1" smtClean="0">
              <a:solidFill>
                <a:schemeClr val="tx1"/>
              </a:solidFill>
              <a:latin typeface="Times New Roman" panose="02020603050405020304" pitchFamily="18" charset="0"/>
              <a:cs typeface="Times New Roman" panose="02020603050405020304" pitchFamily="18" charset="0"/>
            </a:rPr>
            <a:t>turistice</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și</a:t>
          </a:r>
          <a:r>
            <a:rPr lang="en-US" sz="1800" b="1" dirty="0" smtClean="0">
              <a:solidFill>
                <a:schemeClr val="tx1"/>
              </a:solidFill>
              <a:latin typeface="Times New Roman" panose="02020603050405020304" pitchFamily="18" charset="0"/>
              <a:cs typeface="Times New Roman" panose="02020603050405020304" pitchFamily="18" charset="0"/>
            </a:rPr>
            <a:t> de agreement</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FBD2ABB5-E279-43DB-A53D-94557EA3D461}" type="parTrans" cxnId="{814AB690-9E98-4E0F-8CAF-6F2DC225A342}">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90C52F7D-721A-4AEF-A11C-F176CB01D9CF}" type="sibTrans" cxnId="{814AB690-9E98-4E0F-8CAF-6F2DC225A342}">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04B6721F-4525-468D-BE9D-81CE785D8DB0}">
      <dgm:prSet custT="1"/>
      <dgm:spPr>
        <a:solidFill>
          <a:schemeClr val="accent5">
            <a:lumMod val="20000"/>
            <a:lumOff val="80000"/>
          </a:schemeClr>
        </a:solidFill>
      </dgm:spPr>
      <dgm:t>
        <a:bodyPr/>
        <a:lstStyle/>
        <a:p>
          <a:pPr rtl="0"/>
          <a:r>
            <a:rPr lang="en-US" sz="1200" smtClean="0">
              <a:solidFill>
                <a:schemeClr val="tx1"/>
              </a:solidFill>
              <a:latin typeface="Times New Roman" panose="02020603050405020304" pitchFamily="18" charset="0"/>
              <a:cs typeface="Times New Roman" panose="02020603050405020304" pitchFamily="18" charset="0"/>
            </a:rPr>
            <a:t>Obiectiv: Participanții, reprezentând diferite culturi, trebuie să colaboreze pentru a crea un program de activități sportive, turistice și de agrement, menit să faciliteze integrarea studenților străini într-o comunitate universitară multiculturală.</a:t>
          </a:r>
          <a:endParaRPr lang="ru-RU" sz="1200">
            <a:solidFill>
              <a:schemeClr val="tx1"/>
            </a:solidFill>
            <a:latin typeface="Times New Roman" panose="02020603050405020304" pitchFamily="18" charset="0"/>
            <a:cs typeface="Times New Roman" panose="02020603050405020304" pitchFamily="18" charset="0"/>
          </a:endParaRPr>
        </a:p>
      </dgm:t>
    </dgm:pt>
    <dgm:pt modelId="{80BCDD94-2D20-4760-9B21-33161CEAD3D3}" type="parTrans" cxnId="{52118AB8-8DA4-4A48-AEDF-D34E36011B1C}">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045745FC-0864-47A5-A53D-BEB5E540BA08}" type="sibTrans" cxnId="{52118AB8-8DA4-4A48-AEDF-D34E36011B1C}">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CFCE0CD8-D37F-401B-9B6B-33F6D5921897}">
      <dgm:prSet custT="1"/>
      <dgm:spPr>
        <a:solidFill>
          <a:schemeClr val="accent3"/>
        </a:solidFill>
        <a:ln>
          <a:solidFill>
            <a:schemeClr val="accent2">
              <a:lumMod val="20000"/>
              <a:lumOff val="80000"/>
            </a:schemeClr>
          </a:solidFill>
        </a:ln>
      </dgm:spPr>
      <dgm:t>
        <a:bodyPr/>
        <a:lstStyle/>
        <a:p>
          <a:pPr rtl="0"/>
          <a:r>
            <a:rPr lang="en-US" sz="1200" smtClean="0">
              <a:solidFill>
                <a:schemeClr val="tx1"/>
              </a:solidFill>
              <a:latin typeface="Times New Roman" panose="02020603050405020304" pitchFamily="18" charset="0"/>
              <a:cs typeface="Times New Roman" panose="02020603050405020304" pitchFamily="18" charset="0"/>
            </a:rPr>
            <a:t>Durată: 60 minute (30 min discuții + 30 min prezentarea concluziilor)</a:t>
          </a:r>
          <a:endParaRPr lang="ru-RU" sz="1200">
            <a:solidFill>
              <a:schemeClr val="tx1"/>
            </a:solidFill>
            <a:latin typeface="Times New Roman" panose="02020603050405020304" pitchFamily="18" charset="0"/>
            <a:cs typeface="Times New Roman" panose="02020603050405020304" pitchFamily="18" charset="0"/>
          </a:endParaRPr>
        </a:p>
      </dgm:t>
    </dgm:pt>
    <dgm:pt modelId="{00969796-958E-4AFF-A79C-ABD4132123D0}" type="parTrans" cxnId="{5A2FE7D4-8759-4A48-8009-B7AF8F33B6BC}">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EA1342E2-01A2-4028-8C68-0AE8200C00BB}" type="sibTrans" cxnId="{5A2FE7D4-8759-4A48-8009-B7AF8F33B6BC}">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CC2DFF1B-E811-48B0-9302-066C1F8112ED}">
      <dgm:prSet custT="1"/>
      <dgm:spPr>
        <a:solidFill>
          <a:schemeClr val="accent4">
            <a:lumMod val="60000"/>
            <a:lumOff val="40000"/>
          </a:schemeClr>
        </a:solidFill>
      </dgm:spPr>
      <dgm:t>
        <a:bodyPr/>
        <a:lstStyle/>
        <a:p>
          <a:pPr rtl="0"/>
          <a:r>
            <a:rPr lang="en-US" sz="1600" b="1" dirty="0" err="1" smtClean="0">
              <a:solidFill>
                <a:schemeClr val="tx1"/>
              </a:solidFill>
              <a:latin typeface="Times New Roman" panose="02020603050405020304" pitchFamily="18" charset="0"/>
              <a:cs typeface="Times New Roman" panose="02020603050405020304" pitchFamily="18" charset="0"/>
            </a:rPr>
            <a:t>Scenariul</a:t>
          </a:r>
          <a:r>
            <a:rPr lang="ro-MD" sz="1600" b="1"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Universitatea</a:t>
          </a:r>
          <a:r>
            <a:rPr lang="en-US" sz="1600" b="0" dirty="0" smtClean="0">
              <a:solidFill>
                <a:schemeClr val="tx1"/>
              </a:solidFill>
              <a:latin typeface="Times New Roman" panose="02020603050405020304" pitchFamily="18" charset="0"/>
              <a:cs typeface="Times New Roman" panose="02020603050405020304" pitchFamily="18" charset="0"/>
            </a:rPr>
            <a:t> X a </a:t>
          </a:r>
          <a:r>
            <a:rPr lang="en-US" sz="1600" b="0" dirty="0" err="1" smtClean="0">
              <a:solidFill>
                <a:schemeClr val="tx1"/>
              </a:solidFill>
              <a:latin typeface="Times New Roman" panose="02020603050405020304" pitchFamily="18" charset="0"/>
              <a:cs typeface="Times New Roman" panose="02020603050405020304" pitchFamily="18" charset="0"/>
            </a:rPr>
            <a:t>primit</a:t>
          </a:r>
          <a:r>
            <a:rPr lang="en-US" sz="1600" b="0" dirty="0" smtClean="0">
              <a:solidFill>
                <a:schemeClr val="tx1"/>
              </a:solidFill>
              <a:latin typeface="Times New Roman" panose="02020603050405020304" pitchFamily="18" charset="0"/>
              <a:cs typeface="Times New Roman" panose="02020603050405020304" pitchFamily="18" charset="0"/>
            </a:rPr>
            <a:t> un </a:t>
          </a:r>
          <a:r>
            <a:rPr lang="en-US" sz="1600" b="0" dirty="0" err="1" smtClean="0">
              <a:solidFill>
                <a:schemeClr val="tx1"/>
              </a:solidFill>
              <a:latin typeface="Times New Roman" panose="02020603050405020304" pitchFamily="18" charset="0"/>
              <a:cs typeface="Times New Roman" panose="02020603050405020304" pitchFamily="18" charset="0"/>
            </a:rPr>
            <a:t>număr</a:t>
          </a:r>
          <a:r>
            <a:rPr lang="en-US" sz="1600" b="0" dirty="0" smtClean="0">
              <a:solidFill>
                <a:schemeClr val="tx1"/>
              </a:solidFill>
              <a:latin typeface="Times New Roman" panose="02020603050405020304" pitchFamily="18" charset="0"/>
              <a:cs typeface="Times New Roman" panose="02020603050405020304" pitchFamily="18" charset="0"/>
            </a:rPr>
            <a:t> mare de </a:t>
          </a:r>
          <a:r>
            <a:rPr lang="en-US" sz="1600" b="0" dirty="0" err="1" smtClean="0">
              <a:solidFill>
                <a:schemeClr val="tx1"/>
              </a:solidFill>
              <a:latin typeface="Times New Roman" panose="02020603050405020304" pitchFamily="18" charset="0"/>
              <a:cs typeface="Times New Roman" panose="02020603050405020304" pitchFamily="18" charset="0"/>
            </a:rPr>
            <a:t>studenți</a:t>
          </a:r>
          <a:r>
            <a:rPr lang="en-US" sz="1600" b="0" dirty="0" smtClean="0">
              <a:solidFill>
                <a:schemeClr val="tx1"/>
              </a:solidFill>
              <a:latin typeface="Times New Roman" panose="02020603050405020304" pitchFamily="18" charset="0"/>
              <a:cs typeface="Times New Roman" panose="02020603050405020304" pitchFamily="18" charset="0"/>
            </a:rPr>
            <a:t> </a:t>
          </a:r>
          <a:r>
            <a:rPr lang="ro-MD" sz="1600" b="0" dirty="0" smtClean="0">
              <a:solidFill>
                <a:schemeClr val="tx1"/>
              </a:solidFill>
              <a:latin typeface="Times New Roman" panose="02020603050405020304" pitchFamily="18" charset="0"/>
              <a:cs typeface="Times New Roman" panose="02020603050405020304" pitchFamily="18" charset="0"/>
            </a:rPr>
            <a:t>străini</a:t>
          </a:r>
          <a:r>
            <a:rPr lang="en-US" sz="1600" b="0" dirty="0" smtClean="0">
              <a:solidFill>
                <a:schemeClr val="tx1"/>
              </a:solidFill>
              <a:latin typeface="Times New Roman" panose="02020603050405020304" pitchFamily="18" charset="0"/>
              <a:cs typeface="Times New Roman" panose="02020603050405020304" pitchFamily="18" charset="0"/>
            </a:rPr>
            <a:t> din diverse </a:t>
          </a:r>
          <a:r>
            <a:rPr lang="en-US" sz="1600" b="0" dirty="0" err="1" smtClean="0">
              <a:solidFill>
                <a:schemeClr val="tx1"/>
              </a:solidFill>
              <a:latin typeface="Times New Roman" panose="02020603050405020304" pitchFamily="18" charset="0"/>
              <a:cs typeface="Times New Roman" panose="02020603050405020304" pitchFamily="18" charset="0"/>
            </a:rPr>
            <a:t>țări</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Pentru</a:t>
          </a:r>
          <a:r>
            <a:rPr lang="en-US" sz="1600" b="0" dirty="0" smtClean="0">
              <a:solidFill>
                <a:schemeClr val="tx1"/>
              </a:solidFill>
              <a:latin typeface="Times New Roman" panose="02020603050405020304" pitchFamily="18" charset="0"/>
              <a:cs typeface="Times New Roman" panose="02020603050405020304" pitchFamily="18" charset="0"/>
            </a:rPr>
            <a:t> a </a:t>
          </a:r>
          <a:r>
            <a:rPr lang="en-US" sz="1600" b="0" dirty="0" err="1" smtClean="0">
              <a:solidFill>
                <a:schemeClr val="tx1"/>
              </a:solidFill>
              <a:latin typeface="Times New Roman" panose="02020603050405020304" pitchFamily="18" charset="0"/>
              <a:cs typeface="Times New Roman" panose="02020603050405020304" pitchFamily="18" charset="0"/>
            </a:rPr>
            <a:t>facilita</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integrarea</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lor</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conducerea</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universității</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dorește</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să</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implementeze</a:t>
          </a:r>
          <a:r>
            <a:rPr lang="en-US" sz="1600" b="0" dirty="0" smtClean="0">
              <a:solidFill>
                <a:schemeClr val="tx1"/>
              </a:solidFill>
              <a:latin typeface="Times New Roman" panose="02020603050405020304" pitchFamily="18" charset="0"/>
              <a:cs typeface="Times New Roman" panose="02020603050405020304" pitchFamily="18" charset="0"/>
            </a:rPr>
            <a:t> un program de </a:t>
          </a:r>
          <a:r>
            <a:rPr lang="en-US" sz="1600" b="0" dirty="0" err="1" smtClean="0">
              <a:solidFill>
                <a:schemeClr val="tx1"/>
              </a:solidFill>
              <a:latin typeface="Times New Roman" panose="02020603050405020304" pitchFamily="18" charset="0"/>
              <a:cs typeface="Times New Roman" panose="02020603050405020304" pitchFamily="18" charset="0"/>
            </a:rPr>
            <a:t>activități</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extracurriculare</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bazat</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pe</a:t>
          </a:r>
          <a:r>
            <a:rPr lang="en-US" sz="1600" b="0" dirty="0" smtClean="0">
              <a:solidFill>
                <a:schemeClr val="tx1"/>
              </a:solidFill>
              <a:latin typeface="Times New Roman" panose="02020603050405020304" pitchFamily="18" charset="0"/>
              <a:cs typeface="Times New Roman" panose="02020603050405020304" pitchFamily="18" charset="0"/>
            </a:rPr>
            <a:t> sport, </a:t>
          </a:r>
          <a:r>
            <a:rPr lang="en-US" sz="1600" b="0" dirty="0" err="1" smtClean="0">
              <a:solidFill>
                <a:schemeClr val="tx1"/>
              </a:solidFill>
              <a:latin typeface="Times New Roman" panose="02020603050405020304" pitchFamily="18" charset="0"/>
              <a:cs typeface="Times New Roman" panose="02020603050405020304" pitchFamily="18" charset="0"/>
            </a:rPr>
            <a:t>turism</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și</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agrement</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Fiecare</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grup</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va</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propune</a:t>
          </a:r>
          <a:r>
            <a:rPr lang="en-US" sz="1600" b="0" dirty="0" smtClean="0">
              <a:solidFill>
                <a:schemeClr val="tx1"/>
              </a:solidFill>
              <a:latin typeface="Times New Roman" panose="02020603050405020304" pitchFamily="18" charset="0"/>
              <a:cs typeface="Times New Roman" panose="02020603050405020304" pitchFamily="18" charset="0"/>
            </a:rPr>
            <a:t> un set de </a:t>
          </a:r>
          <a:r>
            <a:rPr lang="en-US" sz="1600" b="0" dirty="0" err="1" smtClean="0">
              <a:solidFill>
                <a:schemeClr val="tx1"/>
              </a:solidFill>
              <a:latin typeface="Times New Roman" panose="02020603050405020304" pitchFamily="18" charset="0"/>
              <a:cs typeface="Times New Roman" panose="02020603050405020304" pitchFamily="18" charset="0"/>
            </a:rPr>
            <a:t>activități</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adaptate</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atât</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studenților</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locali</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cât</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și</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celor</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străini</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ținând</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cont</a:t>
          </a:r>
          <a:r>
            <a:rPr lang="en-US" sz="1600" b="0" dirty="0" smtClean="0">
              <a:solidFill>
                <a:schemeClr val="tx1"/>
              </a:solidFill>
              <a:latin typeface="Times New Roman" panose="02020603050405020304" pitchFamily="18" charset="0"/>
              <a:cs typeface="Times New Roman" panose="02020603050405020304" pitchFamily="18" charset="0"/>
            </a:rPr>
            <a:t> de </a:t>
          </a:r>
          <a:r>
            <a:rPr lang="en-US" sz="1600" b="0" dirty="0" err="1" smtClean="0">
              <a:solidFill>
                <a:schemeClr val="tx1"/>
              </a:solidFill>
              <a:latin typeface="Times New Roman" panose="02020603050405020304" pitchFamily="18" charset="0"/>
              <a:cs typeface="Times New Roman" panose="02020603050405020304" pitchFamily="18" charset="0"/>
            </a:rPr>
            <a:t>diversitatea</a:t>
          </a:r>
          <a:r>
            <a:rPr lang="en-US" sz="1600" b="0" dirty="0" smtClean="0">
              <a:solidFill>
                <a:schemeClr val="tx1"/>
              </a:solidFill>
              <a:latin typeface="Times New Roman" panose="02020603050405020304" pitchFamily="18" charset="0"/>
              <a:cs typeface="Times New Roman" panose="02020603050405020304" pitchFamily="18" charset="0"/>
            </a:rPr>
            <a:t> </a:t>
          </a:r>
          <a:r>
            <a:rPr lang="en-US" sz="1600" b="0" dirty="0" err="1" smtClean="0">
              <a:solidFill>
                <a:schemeClr val="tx1"/>
              </a:solidFill>
              <a:latin typeface="Times New Roman" panose="02020603050405020304" pitchFamily="18" charset="0"/>
              <a:cs typeface="Times New Roman" panose="02020603050405020304" pitchFamily="18" charset="0"/>
            </a:rPr>
            <a:t>culturală</a:t>
          </a:r>
          <a:r>
            <a:rPr lang="en-US" sz="1600" b="0" dirty="0" smtClean="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19E45133-7896-41D0-B355-C020DAB5CCCE}" type="parTrans" cxnId="{89C4EEFE-CBCB-432C-B1EA-2775A585FE25}">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978EEA85-3394-4C45-8A62-EF75EBBDF722}" type="sibTrans" cxnId="{89C4EEFE-CBCB-432C-B1EA-2775A585FE25}">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0EAFE483-3891-48AA-9132-0B5ED08B4C0A}" type="pres">
      <dgm:prSet presAssocID="{51DC3906-585C-49DD-88E3-73A5DF651D64}" presName="CompostProcess" presStyleCnt="0">
        <dgm:presLayoutVars>
          <dgm:dir/>
          <dgm:resizeHandles val="exact"/>
        </dgm:presLayoutVars>
      </dgm:prSet>
      <dgm:spPr/>
    </dgm:pt>
    <dgm:pt modelId="{623B5BC2-2F9A-4761-8ECD-95BBEA3E67F9}" type="pres">
      <dgm:prSet presAssocID="{51DC3906-585C-49DD-88E3-73A5DF651D64}" presName="arrow" presStyleLbl="bgShp" presStyleIdx="0" presStyleCnt="1"/>
      <dgm:spPr>
        <a:solidFill>
          <a:schemeClr val="accent6">
            <a:lumMod val="40000"/>
            <a:lumOff val="60000"/>
          </a:schemeClr>
        </a:solidFill>
        <a:ln>
          <a:solidFill>
            <a:schemeClr val="accent6">
              <a:lumMod val="40000"/>
              <a:lumOff val="60000"/>
            </a:schemeClr>
          </a:solidFill>
        </a:ln>
      </dgm:spPr>
    </dgm:pt>
    <dgm:pt modelId="{523FCA98-34D3-431B-9A1E-4C935773E95F}" type="pres">
      <dgm:prSet presAssocID="{51DC3906-585C-49DD-88E3-73A5DF651D64}" presName="linearProcess" presStyleCnt="0"/>
      <dgm:spPr/>
    </dgm:pt>
    <dgm:pt modelId="{EAC3F640-D5F5-4B0F-B29E-A3D8870328F2}" type="pres">
      <dgm:prSet presAssocID="{943A68F9-BECB-4576-ABE2-036AA6947AF1}" presName="textNode" presStyleLbl="node1" presStyleIdx="0" presStyleCnt="4">
        <dgm:presLayoutVars>
          <dgm:bulletEnabled val="1"/>
        </dgm:presLayoutVars>
      </dgm:prSet>
      <dgm:spPr/>
    </dgm:pt>
    <dgm:pt modelId="{E99EEB6E-90BB-42D7-8E6D-5A1EBD710CC8}" type="pres">
      <dgm:prSet presAssocID="{90C52F7D-721A-4AEF-A11C-F176CB01D9CF}" presName="sibTrans" presStyleCnt="0"/>
      <dgm:spPr/>
    </dgm:pt>
    <dgm:pt modelId="{5085B256-56E5-408B-B5BB-EB5D91D6EC1D}" type="pres">
      <dgm:prSet presAssocID="{04B6721F-4525-468D-BE9D-81CE785D8DB0}" presName="textNode" presStyleLbl="node1" presStyleIdx="1" presStyleCnt="4">
        <dgm:presLayoutVars>
          <dgm:bulletEnabled val="1"/>
        </dgm:presLayoutVars>
      </dgm:prSet>
      <dgm:spPr/>
    </dgm:pt>
    <dgm:pt modelId="{D7DAC6C4-F8B4-4938-903C-40FA1B30EDBA}" type="pres">
      <dgm:prSet presAssocID="{045745FC-0864-47A5-A53D-BEB5E540BA08}" presName="sibTrans" presStyleCnt="0"/>
      <dgm:spPr/>
    </dgm:pt>
    <dgm:pt modelId="{FF697133-E21C-4334-919A-0E78E6666514}" type="pres">
      <dgm:prSet presAssocID="{CFCE0CD8-D37F-401B-9B6B-33F6D5921897}" presName="textNode" presStyleLbl="node1" presStyleIdx="2" presStyleCnt="4">
        <dgm:presLayoutVars>
          <dgm:bulletEnabled val="1"/>
        </dgm:presLayoutVars>
      </dgm:prSet>
      <dgm:spPr/>
    </dgm:pt>
    <dgm:pt modelId="{CF3BB038-765B-4E3C-8C26-A53DCA359A65}" type="pres">
      <dgm:prSet presAssocID="{EA1342E2-01A2-4028-8C68-0AE8200C00BB}" presName="sibTrans" presStyleCnt="0"/>
      <dgm:spPr/>
    </dgm:pt>
    <dgm:pt modelId="{23FAF281-2828-4FAC-AA50-77F1305E8C03}" type="pres">
      <dgm:prSet presAssocID="{CC2DFF1B-E811-48B0-9302-066C1F8112ED}" presName="textNode" presStyleLbl="node1" presStyleIdx="3" presStyleCnt="4" custScaleY="162620">
        <dgm:presLayoutVars>
          <dgm:bulletEnabled val="1"/>
        </dgm:presLayoutVars>
      </dgm:prSet>
      <dgm:spPr/>
      <dgm:t>
        <a:bodyPr/>
        <a:lstStyle/>
        <a:p>
          <a:endParaRPr lang="ru-RU"/>
        </a:p>
      </dgm:t>
    </dgm:pt>
  </dgm:ptLst>
  <dgm:cxnLst>
    <dgm:cxn modelId="{5A2FE7D4-8759-4A48-8009-B7AF8F33B6BC}" srcId="{51DC3906-585C-49DD-88E3-73A5DF651D64}" destId="{CFCE0CD8-D37F-401B-9B6B-33F6D5921897}" srcOrd="2" destOrd="0" parTransId="{00969796-958E-4AFF-A79C-ABD4132123D0}" sibTransId="{EA1342E2-01A2-4028-8C68-0AE8200C00BB}"/>
    <dgm:cxn modelId="{29A430DF-53C0-4C62-9C2F-8C323520219B}" type="presOf" srcId="{CFCE0CD8-D37F-401B-9B6B-33F6D5921897}" destId="{FF697133-E21C-4334-919A-0E78E6666514}" srcOrd="0" destOrd="0" presId="urn:microsoft.com/office/officeart/2005/8/layout/hProcess9"/>
    <dgm:cxn modelId="{89C4EEFE-CBCB-432C-B1EA-2775A585FE25}" srcId="{51DC3906-585C-49DD-88E3-73A5DF651D64}" destId="{CC2DFF1B-E811-48B0-9302-066C1F8112ED}" srcOrd="3" destOrd="0" parTransId="{19E45133-7896-41D0-B355-C020DAB5CCCE}" sibTransId="{978EEA85-3394-4C45-8A62-EF75EBBDF722}"/>
    <dgm:cxn modelId="{7292547C-571C-43FA-B898-573B6D164227}" type="presOf" srcId="{943A68F9-BECB-4576-ABE2-036AA6947AF1}" destId="{EAC3F640-D5F5-4B0F-B29E-A3D8870328F2}" srcOrd="0" destOrd="0" presId="urn:microsoft.com/office/officeart/2005/8/layout/hProcess9"/>
    <dgm:cxn modelId="{814AB690-9E98-4E0F-8CAF-6F2DC225A342}" srcId="{51DC3906-585C-49DD-88E3-73A5DF651D64}" destId="{943A68F9-BECB-4576-ABE2-036AA6947AF1}" srcOrd="0" destOrd="0" parTransId="{FBD2ABB5-E279-43DB-A53D-94557EA3D461}" sibTransId="{90C52F7D-721A-4AEF-A11C-F176CB01D9CF}"/>
    <dgm:cxn modelId="{870B5CFC-50C9-4DBC-910A-19A1E5ACEE7D}" type="presOf" srcId="{CC2DFF1B-E811-48B0-9302-066C1F8112ED}" destId="{23FAF281-2828-4FAC-AA50-77F1305E8C03}" srcOrd="0" destOrd="0" presId="urn:microsoft.com/office/officeart/2005/8/layout/hProcess9"/>
    <dgm:cxn modelId="{52118AB8-8DA4-4A48-AEDF-D34E36011B1C}" srcId="{51DC3906-585C-49DD-88E3-73A5DF651D64}" destId="{04B6721F-4525-468D-BE9D-81CE785D8DB0}" srcOrd="1" destOrd="0" parTransId="{80BCDD94-2D20-4760-9B21-33161CEAD3D3}" sibTransId="{045745FC-0864-47A5-A53D-BEB5E540BA08}"/>
    <dgm:cxn modelId="{2E2273A2-59BA-4367-BC92-FB24D2DFA0F0}" type="presOf" srcId="{51DC3906-585C-49DD-88E3-73A5DF651D64}" destId="{0EAFE483-3891-48AA-9132-0B5ED08B4C0A}" srcOrd="0" destOrd="0" presId="urn:microsoft.com/office/officeart/2005/8/layout/hProcess9"/>
    <dgm:cxn modelId="{88FD0D5C-5FFC-45F9-B778-EF719998D510}" type="presOf" srcId="{04B6721F-4525-468D-BE9D-81CE785D8DB0}" destId="{5085B256-56E5-408B-B5BB-EB5D91D6EC1D}" srcOrd="0" destOrd="0" presId="urn:microsoft.com/office/officeart/2005/8/layout/hProcess9"/>
    <dgm:cxn modelId="{FB798150-06DC-41A8-85FC-D00109CDEA93}" type="presParOf" srcId="{0EAFE483-3891-48AA-9132-0B5ED08B4C0A}" destId="{623B5BC2-2F9A-4761-8ECD-95BBEA3E67F9}" srcOrd="0" destOrd="0" presId="urn:microsoft.com/office/officeart/2005/8/layout/hProcess9"/>
    <dgm:cxn modelId="{47197DC3-1534-4A39-81AF-103D6200709F}" type="presParOf" srcId="{0EAFE483-3891-48AA-9132-0B5ED08B4C0A}" destId="{523FCA98-34D3-431B-9A1E-4C935773E95F}" srcOrd="1" destOrd="0" presId="urn:microsoft.com/office/officeart/2005/8/layout/hProcess9"/>
    <dgm:cxn modelId="{2F5385A3-356F-44D1-ADB7-868E1F542AFF}" type="presParOf" srcId="{523FCA98-34D3-431B-9A1E-4C935773E95F}" destId="{EAC3F640-D5F5-4B0F-B29E-A3D8870328F2}" srcOrd="0" destOrd="0" presId="urn:microsoft.com/office/officeart/2005/8/layout/hProcess9"/>
    <dgm:cxn modelId="{0E18FF8C-1757-4299-B3C4-B8BE0A82DAA8}" type="presParOf" srcId="{523FCA98-34D3-431B-9A1E-4C935773E95F}" destId="{E99EEB6E-90BB-42D7-8E6D-5A1EBD710CC8}" srcOrd="1" destOrd="0" presId="urn:microsoft.com/office/officeart/2005/8/layout/hProcess9"/>
    <dgm:cxn modelId="{AAE465C6-D3AA-415F-8A21-933A02642839}" type="presParOf" srcId="{523FCA98-34D3-431B-9A1E-4C935773E95F}" destId="{5085B256-56E5-408B-B5BB-EB5D91D6EC1D}" srcOrd="2" destOrd="0" presId="urn:microsoft.com/office/officeart/2005/8/layout/hProcess9"/>
    <dgm:cxn modelId="{686A76F3-934F-4304-AE3B-88FCDF602249}" type="presParOf" srcId="{523FCA98-34D3-431B-9A1E-4C935773E95F}" destId="{D7DAC6C4-F8B4-4938-903C-40FA1B30EDBA}" srcOrd="3" destOrd="0" presId="urn:microsoft.com/office/officeart/2005/8/layout/hProcess9"/>
    <dgm:cxn modelId="{B30DDC44-691D-4504-92C6-437C0EAEBA4D}" type="presParOf" srcId="{523FCA98-34D3-431B-9A1E-4C935773E95F}" destId="{FF697133-E21C-4334-919A-0E78E6666514}" srcOrd="4" destOrd="0" presId="urn:microsoft.com/office/officeart/2005/8/layout/hProcess9"/>
    <dgm:cxn modelId="{88B9BD55-E27E-4399-8097-9BC2244CAFB9}" type="presParOf" srcId="{523FCA98-34D3-431B-9A1E-4C935773E95F}" destId="{CF3BB038-765B-4E3C-8C26-A53DCA359A65}" srcOrd="5" destOrd="0" presId="urn:microsoft.com/office/officeart/2005/8/layout/hProcess9"/>
    <dgm:cxn modelId="{912F3782-EAF7-46E9-8AB2-139B3E920811}" type="presParOf" srcId="{523FCA98-34D3-431B-9A1E-4C935773E95F}" destId="{23FAF281-2828-4FAC-AA50-77F1305E8C0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0C8C3F-FFFB-414F-AFDF-3F2BF1546CF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9E281447-C1FE-48A3-9D14-C5DE501C4F27}">
      <dgm:prSet custT="1"/>
      <dgm:spPr>
        <a:solidFill>
          <a:schemeClr val="accent2">
            <a:lumMod val="60000"/>
            <a:lumOff val="40000"/>
          </a:schemeClr>
        </a:solidFill>
      </dgm:spPr>
      <dgm:t>
        <a:bodyPr/>
        <a:lstStyle/>
        <a:p>
          <a:pPr rtl="0"/>
          <a:r>
            <a:rPr lang="en-US" sz="1600" b="1" smtClean="0">
              <a:solidFill>
                <a:schemeClr val="tx1"/>
              </a:solidFill>
              <a:latin typeface="Times New Roman" panose="02020603050405020304" pitchFamily="18" charset="0"/>
              <a:cs typeface="Times New Roman" panose="02020603050405020304" pitchFamily="18" charset="0"/>
            </a:rPr>
            <a:t>Desfășurarea jocului de rol</a:t>
          </a:r>
          <a:endParaRPr lang="ru-RU" sz="1600" b="1">
            <a:solidFill>
              <a:schemeClr val="tx1"/>
            </a:solidFill>
            <a:latin typeface="Times New Roman" panose="02020603050405020304" pitchFamily="18" charset="0"/>
            <a:cs typeface="Times New Roman" panose="02020603050405020304" pitchFamily="18" charset="0"/>
          </a:endParaRPr>
        </a:p>
      </dgm:t>
    </dgm:pt>
    <dgm:pt modelId="{2890E062-CEC3-4544-BCFB-42A340BA292B}" type="parTrans" cxnId="{5B61EF4C-CAE0-48A0-B78F-1AE99E37699E}">
      <dgm:prSet/>
      <dgm:spPr/>
      <dgm:t>
        <a:bodyPr/>
        <a:lstStyle/>
        <a:p>
          <a:endParaRPr lang="ru-RU" sz="1400">
            <a:latin typeface="Times New Roman" panose="02020603050405020304" pitchFamily="18" charset="0"/>
            <a:cs typeface="Times New Roman" panose="02020603050405020304" pitchFamily="18" charset="0"/>
          </a:endParaRPr>
        </a:p>
      </dgm:t>
    </dgm:pt>
    <dgm:pt modelId="{2CB764EF-01BD-405C-BD1E-6FFC426E28E4}" type="sibTrans" cxnId="{5B61EF4C-CAE0-48A0-B78F-1AE99E37699E}">
      <dgm:prSet/>
      <dgm:spPr/>
      <dgm:t>
        <a:bodyPr/>
        <a:lstStyle/>
        <a:p>
          <a:endParaRPr lang="ru-RU" sz="1400">
            <a:latin typeface="Times New Roman" panose="02020603050405020304" pitchFamily="18" charset="0"/>
            <a:cs typeface="Times New Roman" panose="02020603050405020304" pitchFamily="18" charset="0"/>
          </a:endParaRPr>
        </a:p>
      </dgm:t>
    </dgm:pt>
    <dgm:pt modelId="{67F876DB-7D0B-4AB3-B9DD-1D86F00AEB57}">
      <dgm:prSet custT="1"/>
      <dgm:spPr>
        <a:solidFill>
          <a:schemeClr val="accent6">
            <a:lumMod val="40000"/>
            <a:lumOff val="60000"/>
          </a:schemeClr>
        </a:solidFill>
      </dgm:spPr>
      <dgm:t>
        <a:bodyPr/>
        <a:lstStyle/>
        <a:p>
          <a:pPr rtl="0"/>
          <a:r>
            <a:rPr lang="en-US" sz="1400" b="1" smtClean="0">
              <a:solidFill>
                <a:schemeClr val="tx1"/>
              </a:solidFill>
              <a:latin typeface="Times New Roman" panose="02020603050405020304" pitchFamily="18" charset="0"/>
              <a:cs typeface="Times New Roman" panose="02020603050405020304" pitchFamily="18" charset="0"/>
            </a:rPr>
            <a:t>Împărțirea în grupuri (10 min):</a:t>
          </a:r>
          <a:endParaRPr lang="ru-RU" sz="1400">
            <a:solidFill>
              <a:schemeClr val="tx1"/>
            </a:solidFill>
            <a:latin typeface="Times New Roman" panose="02020603050405020304" pitchFamily="18" charset="0"/>
            <a:cs typeface="Times New Roman" panose="02020603050405020304" pitchFamily="18" charset="0"/>
          </a:endParaRPr>
        </a:p>
      </dgm:t>
    </dgm:pt>
    <dgm:pt modelId="{6C3048B0-0A22-4165-BDA4-FEE5DBD22099}" type="parTrans" cxnId="{80C3A5C9-2D6F-4096-952D-84240538E3D9}">
      <dgm:prSet/>
      <dgm:spPr/>
      <dgm:t>
        <a:bodyPr/>
        <a:lstStyle/>
        <a:p>
          <a:endParaRPr lang="ru-RU" sz="1400">
            <a:latin typeface="Times New Roman" panose="02020603050405020304" pitchFamily="18" charset="0"/>
            <a:cs typeface="Times New Roman" panose="02020603050405020304" pitchFamily="18" charset="0"/>
          </a:endParaRPr>
        </a:p>
      </dgm:t>
    </dgm:pt>
    <dgm:pt modelId="{094A8576-590C-4B2B-91B3-3C014325EF3D}" type="sibTrans" cxnId="{80C3A5C9-2D6F-4096-952D-84240538E3D9}">
      <dgm:prSet/>
      <dgm:spPr/>
      <dgm:t>
        <a:bodyPr/>
        <a:lstStyle/>
        <a:p>
          <a:endParaRPr lang="ru-RU" sz="1400">
            <a:latin typeface="Times New Roman" panose="02020603050405020304" pitchFamily="18" charset="0"/>
            <a:cs typeface="Times New Roman" panose="02020603050405020304" pitchFamily="18" charset="0"/>
          </a:endParaRPr>
        </a:p>
      </dgm:t>
    </dgm:pt>
    <dgm:pt modelId="{0CE34292-28C2-4764-8C4F-BAEC4E14EEBE}">
      <dgm:prSet custT="1"/>
      <dgm:spPr>
        <a:solidFill>
          <a:schemeClr val="accent6">
            <a:lumMod val="40000"/>
            <a:lumOff val="60000"/>
          </a:schemeClr>
        </a:solidFill>
      </dgm:spPr>
      <dgm:t>
        <a:bodyPr/>
        <a:lstStyle/>
        <a:p>
          <a:pPr rtl="0"/>
          <a:r>
            <a:rPr lang="en-US" sz="1400" dirty="0" err="1" smtClean="0">
              <a:solidFill>
                <a:schemeClr val="tx1"/>
              </a:solidFill>
              <a:latin typeface="Times New Roman" panose="02020603050405020304" pitchFamily="18" charset="0"/>
              <a:cs typeface="Times New Roman" panose="02020603050405020304" pitchFamily="18" charset="0"/>
            </a:rPr>
            <a:t>Fiecare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grup</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va</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reprezenta</a:t>
          </a:r>
          <a:r>
            <a:rPr lang="en-US" sz="1400" dirty="0" smtClean="0">
              <a:solidFill>
                <a:schemeClr val="tx1"/>
              </a:solidFill>
              <a:latin typeface="Times New Roman" panose="02020603050405020304" pitchFamily="18" charset="0"/>
              <a:cs typeface="Times New Roman" panose="02020603050405020304" pitchFamily="18" charset="0"/>
            </a:rPr>
            <a:t> o </a:t>
          </a:r>
          <a:r>
            <a:rPr lang="en-US" sz="1400" dirty="0" err="1" smtClean="0">
              <a:solidFill>
                <a:schemeClr val="tx1"/>
              </a:solidFill>
              <a:latin typeface="Times New Roman" panose="02020603050405020304" pitchFamily="18" charset="0"/>
              <a:cs typeface="Times New Roman" panose="02020603050405020304" pitchFamily="18" charset="0"/>
            </a:rPr>
            <a:t>cultură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diferită</a:t>
          </a:r>
          <a:r>
            <a:rPr lang="en-US" sz="1400" dirty="0" smtClean="0">
              <a:solidFill>
                <a:schemeClr val="tx1"/>
              </a:solidFill>
              <a:latin typeface="Times New Roman" panose="02020603050405020304" pitchFamily="18" charset="0"/>
              <a:cs typeface="Times New Roman" panose="02020603050405020304" pitchFamily="18" charset="0"/>
            </a:rPr>
            <a:t> (de </a:t>
          </a:r>
          <a:r>
            <a:rPr lang="en-US" sz="1400" dirty="0" err="1" smtClean="0">
              <a:solidFill>
                <a:schemeClr val="tx1"/>
              </a:solidFill>
              <a:latin typeface="Times New Roman" panose="02020603050405020304" pitchFamily="18" charset="0"/>
              <a:cs typeface="Times New Roman" panose="02020603050405020304" pitchFamily="18" charset="0"/>
            </a:rPr>
            <a:t>exemplu</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cultura</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nordică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asiatică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africană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europeană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latino-americană</a:t>
          </a:r>
          <a:r>
            <a:rPr lang="en-US"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D59E77D-C541-46F3-9B23-6D2A391D928C}" type="parTrans" cxnId="{E6263CB9-FD6A-4FA3-8B82-583943519D63}">
      <dgm:prSet/>
      <dgm:spPr/>
      <dgm:t>
        <a:bodyPr/>
        <a:lstStyle/>
        <a:p>
          <a:endParaRPr lang="ru-RU" sz="1400">
            <a:latin typeface="Times New Roman" panose="02020603050405020304" pitchFamily="18" charset="0"/>
            <a:cs typeface="Times New Roman" panose="02020603050405020304" pitchFamily="18" charset="0"/>
          </a:endParaRPr>
        </a:p>
      </dgm:t>
    </dgm:pt>
    <dgm:pt modelId="{DF3A0A1E-425F-4171-83D6-598435119E9F}" type="sibTrans" cxnId="{E6263CB9-FD6A-4FA3-8B82-583943519D63}">
      <dgm:prSet/>
      <dgm:spPr/>
      <dgm:t>
        <a:bodyPr/>
        <a:lstStyle/>
        <a:p>
          <a:endParaRPr lang="ru-RU" sz="1400">
            <a:latin typeface="Times New Roman" panose="02020603050405020304" pitchFamily="18" charset="0"/>
            <a:cs typeface="Times New Roman" panose="02020603050405020304" pitchFamily="18" charset="0"/>
          </a:endParaRPr>
        </a:p>
      </dgm:t>
    </dgm:pt>
    <dgm:pt modelId="{9643FDE8-9438-432B-B737-7C6F5BAE56FD}">
      <dgm:prSet custT="1"/>
      <dgm:spPr>
        <a:solidFill>
          <a:schemeClr val="accent6">
            <a:lumMod val="40000"/>
            <a:lumOff val="60000"/>
          </a:schemeClr>
        </a:solidFill>
      </dgm:spPr>
      <dgm:t>
        <a:bodyPr/>
        <a:lstStyle/>
        <a:p>
          <a:pPr rtl="0"/>
          <a:r>
            <a:rPr lang="en-US" sz="1400" dirty="0" err="1" smtClean="0">
              <a:solidFill>
                <a:schemeClr val="tx1"/>
              </a:solidFill>
              <a:latin typeface="Times New Roman" panose="02020603050405020304" pitchFamily="18" charset="0"/>
              <a:cs typeface="Times New Roman" panose="02020603050405020304" pitchFamily="18" charset="0"/>
            </a:rPr>
            <a:t>Fiecare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grup</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primește</a:t>
          </a:r>
          <a:r>
            <a:rPr lang="en-US" sz="1400" dirty="0" smtClean="0">
              <a:solidFill>
                <a:schemeClr val="tx1"/>
              </a:solidFill>
              <a:latin typeface="Times New Roman" panose="02020603050405020304" pitchFamily="18" charset="0"/>
              <a:cs typeface="Times New Roman" panose="02020603050405020304" pitchFamily="18" charset="0"/>
            </a:rPr>
            <a:t> o </a:t>
          </a:r>
          <a:r>
            <a:rPr lang="en-US" sz="1400" b="1" dirty="0" err="1" smtClean="0">
              <a:solidFill>
                <a:schemeClr val="tx1"/>
              </a:solidFill>
              <a:latin typeface="Times New Roman" panose="02020603050405020304" pitchFamily="18" charset="0"/>
              <a:cs typeface="Times New Roman" panose="02020603050405020304" pitchFamily="18" charset="0"/>
            </a:rPr>
            <a:t>fișă</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culturală</a:t>
          </a:r>
          <a:r>
            <a:rPr lang="en-US" sz="1400" dirty="0" smtClean="0">
              <a:solidFill>
                <a:schemeClr val="tx1"/>
              </a:solidFill>
              <a:latin typeface="Times New Roman" panose="02020603050405020304" pitchFamily="18" charset="0"/>
              <a:cs typeface="Times New Roman" panose="02020603050405020304" pitchFamily="18" charset="0"/>
            </a:rPr>
            <a:t> cu </a:t>
          </a:r>
          <a:r>
            <a:rPr lang="en-US" sz="1400" dirty="0" err="1" smtClean="0">
              <a:solidFill>
                <a:schemeClr val="tx1"/>
              </a:solidFill>
              <a:latin typeface="Times New Roman" panose="02020603050405020304" pitchFamily="18" charset="0"/>
              <a:cs typeface="Times New Roman" panose="02020603050405020304" pitchFamily="18" charset="0"/>
            </a:rPr>
            <a:t>informații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despre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preferințele</a:t>
          </a:r>
          <a:r>
            <a:rPr lang="en-US" sz="1400" dirty="0" smtClean="0">
              <a:solidFill>
                <a:schemeClr val="tx1"/>
              </a:solidFill>
              <a:latin typeface="Times New Roman" panose="02020603050405020304" pitchFamily="18" charset="0"/>
              <a:cs typeface="Times New Roman" panose="02020603050405020304" pitchFamily="18" charset="0"/>
            </a:rPr>
            <a:t> sportive, </a:t>
          </a:r>
          <a:r>
            <a:rPr lang="en-US" sz="1400" dirty="0" err="1" smtClean="0">
              <a:solidFill>
                <a:schemeClr val="tx1"/>
              </a:solidFill>
              <a:latin typeface="Times New Roman" panose="02020603050405020304" pitchFamily="18" charset="0"/>
              <a:cs typeface="Times New Roman" panose="02020603050405020304" pitchFamily="18" charset="0"/>
            </a:rPr>
            <a:t>turistice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și</a:t>
          </a:r>
          <a:r>
            <a:rPr lang="en-US" sz="1400" dirty="0" smtClean="0">
              <a:solidFill>
                <a:schemeClr val="tx1"/>
              </a:solidFill>
              <a:latin typeface="Times New Roman" panose="02020603050405020304" pitchFamily="18" charset="0"/>
              <a:cs typeface="Times New Roman" panose="02020603050405020304" pitchFamily="18" charset="0"/>
            </a:rPr>
            <a:t> de </a:t>
          </a:r>
          <a:r>
            <a:rPr lang="en-US" sz="1400" dirty="0" err="1" smtClean="0">
              <a:solidFill>
                <a:schemeClr val="tx1"/>
              </a:solidFill>
              <a:latin typeface="Times New Roman" panose="02020603050405020304" pitchFamily="18" charset="0"/>
              <a:cs typeface="Times New Roman" panose="02020603050405020304" pitchFamily="18" charset="0"/>
            </a:rPr>
            <a:t>agrement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specifice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regiunii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lor</a:t>
          </a:r>
          <a:r>
            <a:rPr lang="en-US" sz="1400" dirty="0" smtClean="0">
              <a:solidFill>
                <a:schemeClr val="tx1"/>
              </a:solidFill>
              <a:latin typeface="Times New Roman" panose="02020603050405020304" pitchFamily="18" charset="0"/>
              <a:cs typeface="Times New Roman" panose="02020603050405020304" pitchFamily="18" charset="0"/>
            </a:rPr>
            <a:t> (ex. </a:t>
          </a:r>
          <a:r>
            <a:rPr lang="en-US" sz="1400" dirty="0" err="1" smtClean="0">
              <a:solidFill>
                <a:schemeClr val="tx1"/>
              </a:solidFill>
              <a:latin typeface="Times New Roman" panose="02020603050405020304" pitchFamily="18" charset="0"/>
              <a:cs typeface="Times New Roman" panose="02020603050405020304" pitchFamily="18" charset="0"/>
            </a:rPr>
            <a:t>sporturi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tradiționale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obiceiuri</a:t>
          </a:r>
          <a:r>
            <a:rPr lang="en-US" sz="1400" dirty="0" smtClean="0">
              <a:solidFill>
                <a:schemeClr val="tx1"/>
              </a:solidFill>
              <a:latin typeface="Times New Roman" panose="02020603050405020304" pitchFamily="18" charset="0"/>
              <a:cs typeface="Times New Roman" panose="02020603050405020304" pitchFamily="18" charset="0"/>
            </a:rPr>
            <a:t> de </a:t>
          </a:r>
          <a:r>
            <a:rPr lang="en-US" sz="1400" dirty="0" err="1" smtClean="0">
              <a:solidFill>
                <a:schemeClr val="tx1"/>
              </a:solidFill>
              <a:latin typeface="Times New Roman" panose="02020603050405020304" pitchFamily="18" charset="0"/>
              <a:cs typeface="Times New Roman" panose="02020603050405020304" pitchFamily="18" charset="0"/>
            </a:rPr>
            <a:t>petrecere</a:t>
          </a:r>
          <a:r>
            <a:rPr lang="en-US" sz="1400" dirty="0" smtClean="0">
              <a:solidFill>
                <a:schemeClr val="tx1"/>
              </a:solidFill>
              <a:latin typeface="Times New Roman" panose="02020603050405020304" pitchFamily="18" charset="0"/>
              <a:cs typeface="Times New Roman" panose="02020603050405020304" pitchFamily="18" charset="0"/>
            </a:rPr>
            <a:t> a </a:t>
          </a:r>
          <a:r>
            <a:rPr lang="en-US" sz="1400" dirty="0" err="1" smtClean="0">
              <a:solidFill>
                <a:schemeClr val="tx1"/>
              </a:solidFill>
              <a:latin typeface="Times New Roman" panose="02020603050405020304" pitchFamily="18" charset="0"/>
              <a:cs typeface="Times New Roman" panose="02020603050405020304" pitchFamily="18" charset="0"/>
            </a:rPr>
            <a:t>timpului</a:t>
          </a:r>
          <a:r>
            <a:rPr lang="en-US" sz="1400" dirty="0" smtClean="0">
              <a:solidFill>
                <a:schemeClr val="tx1"/>
              </a:solidFill>
              <a:latin typeface="Times New Roman" panose="02020603050405020304" pitchFamily="18" charset="0"/>
              <a:cs typeface="Times New Roman" panose="02020603050405020304" pitchFamily="18" charset="0"/>
            </a:rPr>
            <a:t> liber, </a:t>
          </a:r>
          <a:r>
            <a:rPr lang="en-US" sz="1400" dirty="0" err="1" smtClean="0">
              <a:solidFill>
                <a:schemeClr val="tx1"/>
              </a:solidFill>
              <a:latin typeface="Times New Roman" panose="02020603050405020304" pitchFamily="18" charset="0"/>
              <a:cs typeface="Times New Roman" panose="02020603050405020304" pitchFamily="18" charset="0"/>
            </a:rPr>
            <a:t>relația</a:t>
          </a:r>
          <a:r>
            <a:rPr lang="en-US" sz="1400" dirty="0" smtClean="0">
              <a:solidFill>
                <a:schemeClr val="tx1"/>
              </a:solidFill>
              <a:latin typeface="Times New Roman" panose="02020603050405020304" pitchFamily="18" charset="0"/>
              <a:cs typeface="Times New Roman" panose="02020603050405020304" pitchFamily="18" charset="0"/>
            </a:rPr>
            <a:t> cu </a:t>
          </a:r>
          <a:r>
            <a:rPr lang="en-US" sz="1400" dirty="0" err="1" smtClean="0">
              <a:solidFill>
                <a:schemeClr val="tx1"/>
              </a:solidFill>
              <a:latin typeface="Times New Roman" panose="02020603050405020304" pitchFamily="18" charset="0"/>
              <a:cs typeface="Times New Roman" panose="02020603050405020304" pitchFamily="18" charset="0"/>
            </a:rPr>
            <a:t>natura</a:t>
          </a:r>
          <a:r>
            <a:rPr lang="en-US" sz="1400" dirty="0" smtClean="0">
              <a:solidFill>
                <a:schemeClr val="tx1"/>
              </a:solidFill>
              <a:latin typeface="Times New Roman" panose="02020603050405020304" pitchFamily="18" charset="0"/>
              <a:cs typeface="Times New Roman" panose="02020603050405020304" pitchFamily="18" charset="0"/>
            </a:rPr>
            <a:t> etc.).</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39D1982-9496-43D7-8B4D-8D76D3F2F475}" type="parTrans" cxnId="{B9BDBF2C-2EAB-4E09-868D-5B806A2065FD}">
      <dgm:prSet/>
      <dgm:spPr/>
      <dgm:t>
        <a:bodyPr/>
        <a:lstStyle/>
        <a:p>
          <a:endParaRPr lang="ru-RU" sz="1400">
            <a:latin typeface="Times New Roman" panose="02020603050405020304" pitchFamily="18" charset="0"/>
            <a:cs typeface="Times New Roman" panose="02020603050405020304" pitchFamily="18" charset="0"/>
          </a:endParaRPr>
        </a:p>
      </dgm:t>
    </dgm:pt>
    <dgm:pt modelId="{2D880F99-650F-463B-9609-34BD785B705F}" type="sibTrans" cxnId="{B9BDBF2C-2EAB-4E09-868D-5B806A2065FD}">
      <dgm:prSet/>
      <dgm:spPr/>
      <dgm:t>
        <a:bodyPr/>
        <a:lstStyle/>
        <a:p>
          <a:endParaRPr lang="ru-RU" sz="1400">
            <a:latin typeface="Times New Roman" panose="02020603050405020304" pitchFamily="18" charset="0"/>
            <a:cs typeface="Times New Roman" panose="02020603050405020304" pitchFamily="18" charset="0"/>
          </a:endParaRPr>
        </a:p>
      </dgm:t>
    </dgm:pt>
    <dgm:pt modelId="{FD21C762-47EB-46BB-8B42-530E43A5BDAD}">
      <dgm:prSet custT="1"/>
      <dgm:spPr>
        <a:solidFill>
          <a:schemeClr val="accent4">
            <a:lumMod val="60000"/>
            <a:lumOff val="40000"/>
          </a:schemeClr>
        </a:solidFill>
      </dgm:spPr>
      <dgm:t>
        <a:bodyPr/>
        <a:lstStyle/>
        <a:p>
          <a:pPr rtl="0"/>
          <a:r>
            <a:rPr lang="en-US" sz="1400" b="1" dirty="0" err="1" smtClean="0">
              <a:solidFill>
                <a:schemeClr val="tx1"/>
              </a:solidFill>
              <a:latin typeface="Times New Roman" panose="02020603050405020304" pitchFamily="18" charset="0"/>
              <a:cs typeface="Times New Roman" panose="02020603050405020304" pitchFamily="18" charset="0"/>
            </a:rPr>
            <a:t>Discuții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în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grupuri</a:t>
          </a:r>
          <a:r>
            <a:rPr lang="en-US" sz="1400" b="1" dirty="0" smtClean="0">
              <a:solidFill>
                <a:schemeClr val="tx1"/>
              </a:solidFill>
              <a:latin typeface="Times New Roman" panose="02020603050405020304" pitchFamily="18" charset="0"/>
              <a:cs typeface="Times New Roman" panose="02020603050405020304" pitchFamily="18" charset="0"/>
            </a:rPr>
            <a:t> (20 min):</a:t>
          </a:r>
          <a:endParaRPr lang="ru-RU" sz="1400" dirty="0">
            <a:solidFill>
              <a:schemeClr val="tx1"/>
            </a:solidFill>
            <a:latin typeface="Times New Roman" panose="02020603050405020304" pitchFamily="18" charset="0"/>
            <a:cs typeface="Times New Roman" panose="02020603050405020304" pitchFamily="18" charset="0"/>
          </a:endParaRPr>
        </a:p>
      </dgm:t>
    </dgm:pt>
    <dgm:pt modelId="{064F1DFA-3C33-42C3-8AFC-2F6EA12CEFBE}" type="parTrans" cxnId="{872B31A7-5308-4720-9173-BA0398BCBE14}">
      <dgm:prSet/>
      <dgm:spPr/>
      <dgm:t>
        <a:bodyPr/>
        <a:lstStyle/>
        <a:p>
          <a:endParaRPr lang="ru-RU" sz="1400">
            <a:latin typeface="Times New Roman" panose="02020603050405020304" pitchFamily="18" charset="0"/>
            <a:cs typeface="Times New Roman" panose="02020603050405020304" pitchFamily="18" charset="0"/>
          </a:endParaRPr>
        </a:p>
      </dgm:t>
    </dgm:pt>
    <dgm:pt modelId="{04AE8DED-5E78-47B0-A8FB-BFD3EA2EEF25}" type="sibTrans" cxnId="{872B31A7-5308-4720-9173-BA0398BCBE14}">
      <dgm:prSet/>
      <dgm:spPr/>
      <dgm:t>
        <a:bodyPr/>
        <a:lstStyle/>
        <a:p>
          <a:endParaRPr lang="ru-RU" sz="1400">
            <a:latin typeface="Times New Roman" panose="02020603050405020304" pitchFamily="18" charset="0"/>
            <a:cs typeface="Times New Roman" panose="02020603050405020304" pitchFamily="18" charset="0"/>
          </a:endParaRPr>
        </a:p>
      </dgm:t>
    </dgm:pt>
    <dgm:pt modelId="{9CB50349-2DB0-4359-98CC-0D4949275FB6}">
      <dgm:prSet custT="1"/>
      <dgm:spPr>
        <a:solidFill>
          <a:schemeClr val="accent4">
            <a:lumMod val="60000"/>
            <a:lumOff val="40000"/>
          </a:schemeClr>
        </a:solidFill>
      </dgm:spPr>
      <dgm:t>
        <a:bodyPr/>
        <a:lstStyle/>
        <a:p>
          <a:pPr rtl="0"/>
          <a:r>
            <a:rPr lang="en-US" sz="1400" dirty="0" err="1" smtClean="0">
              <a:solidFill>
                <a:schemeClr val="tx1"/>
              </a:solidFill>
              <a:latin typeface="Times New Roman" panose="02020603050405020304" pitchFamily="18" charset="0"/>
              <a:cs typeface="Times New Roman" panose="02020603050405020304" pitchFamily="18" charset="0"/>
            </a:rPr>
            <a:t>Fiecare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grup</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trebuie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să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propună</a:t>
          </a:r>
          <a:r>
            <a:rPr lang="en-US" sz="1400" dirty="0" smtClean="0">
              <a:solidFill>
                <a:schemeClr val="tx1"/>
              </a:solidFill>
              <a:latin typeface="Times New Roman" panose="02020603050405020304" pitchFamily="18" charset="0"/>
              <a:cs typeface="Times New Roman" panose="02020603050405020304" pitchFamily="18" charset="0"/>
            </a:rPr>
            <a:t> un </a:t>
          </a:r>
          <a:r>
            <a:rPr lang="en-US" sz="1400" b="1" dirty="0" smtClean="0">
              <a:solidFill>
                <a:schemeClr val="tx1"/>
              </a:solidFill>
              <a:latin typeface="Times New Roman" panose="02020603050405020304" pitchFamily="18" charset="0"/>
              <a:cs typeface="Times New Roman" panose="02020603050405020304" pitchFamily="18" charset="0"/>
            </a:rPr>
            <a:t>program de </a:t>
          </a:r>
          <a:r>
            <a:rPr lang="en-US" sz="1400" b="1" dirty="0" err="1" smtClean="0">
              <a:solidFill>
                <a:schemeClr val="tx1"/>
              </a:solidFill>
              <a:latin typeface="Times New Roman" panose="02020603050405020304" pitchFamily="18" charset="0"/>
              <a:cs typeface="Times New Roman" panose="02020603050405020304" pitchFamily="18" charset="0"/>
            </a:rPr>
            <a:t>activități</a:t>
          </a:r>
          <a:r>
            <a:rPr lang="en-US" sz="1400" dirty="0" smtClean="0">
              <a:solidFill>
                <a:schemeClr val="tx1"/>
              </a:solidFill>
              <a:latin typeface="Times New Roman" panose="02020603050405020304" pitchFamily="18" charset="0"/>
              <a:cs typeface="Times New Roman" panose="02020603050405020304" pitchFamily="18" charset="0"/>
            </a:rPr>
            <a:t> care </a:t>
          </a:r>
          <a:r>
            <a:rPr lang="en-US" sz="1400" dirty="0" err="1" smtClean="0">
              <a:solidFill>
                <a:schemeClr val="tx1"/>
              </a:solidFill>
              <a:latin typeface="Times New Roman" panose="02020603050405020304" pitchFamily="18" charset="0"/>
              <a:cs typeface="Times New Roman" panose="02020603050405020304" pitchFamily="18" charset="0"/>
            </a:rPr>
            <a:t>să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includă</a:t>
          </a:r>
          <a:r>
            <a:rPr lang="en-US" sz="1400" dirty="0" smtClean="0">
              <a:solidFill>
                <a:schemeClr val="tx1"/>
              </a:solidFill>
              <a:latin typeface="Times New Roman" panose="02020603050405020304" pitchFamily="18" charset="0"/>
              <a:cs typeface="Times New Roman" panose="02020603050405020304" pitchFamily="18" charset="0"/>
            </a:rPr>
            <a:t> sport, </a:t>
          </a:r>
          <a:r>
            <a:rPr lang="en-US" sz="1400" dirty="0" err="1" smtClean="0">
              <a:solidFill>
                <a:schemeClr val="tx1"/>
              </a:solidFill>
              <a:latin typeface="Times New Roman" panose="02020603050405020304" pitchFamily="18" charset="0"/>
              <a:cs typeface="Times New Roman" panose="02020603050405020304" pitchFamily="18" charset="0"/>
            </a:rPr>
            <a:t>turism</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și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agrement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având</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în</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vedere</a:t>
          </a:r>
          <a:r>
            <a:rPr lang="en-US"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dgm:t>
    </dgm:pt>
    <dgm:pt modelId="{BB15DCDD-4F5D-4539-81FC-511E421B3B2D}" type="parTrans" cxnId="{E2A7EB3B-9579-43B0-8CF2-B4F8DA9D80C9}">
      <dgm:prSet/>
      <dgm:spPr/>
      <dgm:t>
        <a:bodyPr/>
        <a:lstStyle/>
        <a:p>
          <a:endParaRPr lang="ru-RU" sz="1400">
            <a:latin typeface="Times New Roman" panose="02020603050405020304" pitchFamily="18" charset="0"/>
            <a:cs typeface="Times New Roman" panose="02020603050405020304" pitchFamily="18" charset="0"/>
          </a:endParaRPr>
        </a:p>
      </dgm:t>
    </dgm:pt>
    <dgm:pt modelId="{5C72B4EF-9B23-4BA3-9EE9-97ABB10D9AF5}" type="sibTrans" cxnId="{E2A7EB3B-9579-43B0-8CF2-B4F8DA9D80C9}">
      <dgm:prSet/>
      <dgm:spPr/>
      <dgm:t>
        <a:bodyPr/>
        <a:lstStyle/>
        <a:p>
          <a:endParaRPr lang="ru-RU" sz="1400">
            <a:latin typeface="Times New Roman" panose="02020603050405020304" pitchFamily="18" charset="0"/>
            <a:cs typeface="Times New Roman" panose="02020603050405020304" pitchFamily="18" charset="0"/>
          </a:endParaRPr>
        </a:p>
      </dgm:t>
    </dgm:pt>
    <dgm:pt modelId="{8609E698-04D0-4F53-BE62-65E14125C2C4}">
      <dgm:prSet custT="1"/>
      <dgm:spPr>
        <a:solidFill>
          <a:schemeClr val="accent4">
            <a:lumMod val="60000"/>
            <a:lumOff val="40000"/>
          </a:schemeClr>
        </a:solidFill>
      </dgm:spPr>
      <dgm:t>
        <a:bodyPr/>
        <a:lstStyle/>
        <a:p>
          <a:pPr rtl="0"/>
          <a:r>
            <a:rPr lang="en-US" sz="1400" smtClean="0">
              <a:solidFill>
                <a:schemeClr val="tx1"/>
              </a:solidFill>
              <a:latin typeface="Times New Roman" panose="02020603050405020304" pitchFamily="18" charset="0"/>
              <a:cs typeface="Times New Roman" panose="02020603050405020304" pitchFamily="18" charset="0"/>
            </a:rPr>
            <a:t>Adaptabilitatea activităților pentru studenții străini și locali.</a:t>
          </a:r>
          <a:endParaRPr lang="ru-RU" sz="1400">
            <a:solidFill>
              <a:schemeClr val="tx1"/>
            </a:solidFill>
            <a:latin typeface="Times New Roman" panose="02020603050405020304" pitchFamily="18" charset="0"/>
            <a:cs typeface="Times New Roman" panose="02020603050405020304" pitchFamily="18" charset="0"/>
          </a:endParaRPr>
        </a:p>
      </dgm:t>
    </dgm:pt>
    <dgm:pt modelId="{53F1A5EF-E2CD-4B2A-AD84-5E1FF191562F}" type="parTrans" cxnId="{8A4942F5-0398-486F-8DA5-15D0916356AD}">
      <dgm:prSet/>
      <dgm:spPr/>
      <dgm:t>
        <a:bodyPr/>
        <a:lstStyle/>
        <a:p>
          <a:endParaRPr lang="ru-RU" sz="1400">
            <a:latin typeface="Times New Roman" panose="02020603050405020304" pitchFamily="18" charset="0"/>
            <a:cs typeface="Times New Roman" panose="02020603050405020304" pitchFamily="18" charset="0"/>
          </a:endParaRPr>
        </a:p>
      </dgm:t>
    </dgm:pt>
    <dgm:pt modelId="{9CE06A96-CD8A-414B-9E12-EA7BC858F11F}" type="sibTrans" cxnId="{8A4942F5-0398-486F-8DA5-15D0916356AD}">
      <dgm:prSet/>
      <dgm:spPr/>
      <dgm:t>
        <a:bodyPr/>
        <a:lstStyle/>
        <a:p>
          <a:endParaRPr lang="ru-RU" sz="1400">
            <a:latin typeface="Times New Roman" panose="02020603050405020304" pitchFamily="18" charset="0"/>
            <a:cs typeface="Times New Roman" panose="02020603050405020304" pitchFamily="18" charset="0"/>
          </a:endParaRPr>
        </a:p>
      </dgm:t>
    </dgm:pt>
    <dgm:pt modelId="{FFC118D5-0F01-4720-B42C-D5D8A249D0FE}">
      <dgm:prSet custT="1"/>
      <dgm:spPr>
        <a:solidFill>
          <a:schemeClr val="accent4">
            <a:lumMod val="60000"/>
            <a:lumOff val="40000"/>
          </a:schemeClr>
        </a:solidFill>
      </dgm:spPr>
      <dgm:t>
        <a:bodyPr/>
        <a:lstStyle/>
        <a:p>
          <a:pPr rtl="0"/>
          <a:r>
            <a:rPr lang="en-US" sz="1400" smtClean="0">
              <a:solidFill>
                <a:schemeClr val="tx1"/>
              </a:solidFill>
              <a:latin typeface="Times New Roman" panose="02020603050405020304" pitchFamily="18" charset="0"/>
              <a:cs typeface="Times New Roman" panose="02020603050405020304" pitchFamily="18" charset="0"/>
            </a:rPr>
            <a:t>Promovarea interacțiunii interculturale.</a:t>
          </a:r>
          <a:endParaRPr lang="ru-RU" sz="1400">
            <a:solidFill>
              <a:schemeClr val="tx1"/>
            </a:solidFill>
            <a:latin typeface="Times New Roman" panose="02020603050405020304" pitchFamily="18" charset="0"/>
            <a:cs typeface="Times New Roman" panose="02020603050405020304" pitchFamily="18" charset="0"/>
          </a:endParaRPr>
        </a:p>
      </dgm:t>
    </dgm:pt>
    <dgm:pt modelId="{C4C52626-A017-488B-A700-3FB13FE40349}" type="parTrans" cxnId="{B393C743-DE72-4A58-B1B7-EC83F13D027B}">
      <dgm:prSet/>
      <dgm:spPr/>
      <dgm:t>
        <a:bodyPr/>
        <a:lstStyle/>
        <a:p>
          <a:endParaRPr lang="ru-RU" sz="1400">
            <a:latin typeface="Times New Roman" panose="02020603050405020304" pitchFamily="18" charset="0"/>
            <a:cs typeface="Times New Roman" panose="02020603050405020304" pitchFamily="18" charset="0"/>
          </a:endParaRPr>
        </a:p>
      </dgm:t>
    </dgm:pt>
    <dgm:pt modelId="{3B56B1FB-6A0B-413C-8839-58DDA4D4BD43}" type="sibTrans" cxnId="{B393C743-DE72-4A58-B1B7-EC83F13D027B}">
      <dgm:prSet/>
      <dgm:spPr/>
      <dgm:t>
        <a:bodyPr/>
        <a:lstStyle/>
        <a:p>
          <a:endParaRPr lang="ru-RU" sz="1400">
            <a:latin typeface="Times New Roman" panose="02020603050405020304" pitchFamily="18" charset="0"/>
            <a:cs typeface="Times New Roman" panose="02020603050405020304" pitchFamily="18" charset="0"/>
          </a:endParaRPr>
        </a:p>
      </dgm:t>
    </dgm:pt>
    <dgm:pt modelId="{875F2E9B-968F-47F2-BA0F-45AD608A8979}">
      <dgm:prSet custT="1"/>
      <dgm:spPr>
        <a:solidFill>
          <a:schemeClr val="accent4">
            <a:lumMod val="60000"/>
            <a:lumOff val="40000"/>
          </a:schemeClr>
        </a:solidFill>
      </dgm:spPr>
      <dgm:t>
        <a:bodyPr/>
        <a:lstStyle/>
        <a:p>
          <a:pPr rtl="0"/>
          <a:r>
            <a:rPr lang="en-US" sz="1400" smtClean="0">
              <a:solidFill>
                <a:schemeClr val="tx1"/>
              </a:solidFill>
              <a:latin typeface="Times New Roman" panose="02020603050405020304" pitchFamily="18" charset="0"/>
              <a:cs typeface="Times New Roman" panose="02020603050405020304" pitchFamily="18" charset="0"/>
            </a:rPr>
            <a:t>Accesibilitatea și sustenabilitatea activităților.</a:t>
          </a:r>
          <a:endParaRPr lang="ru-RU" sz="1400">
            <a:solidFill>
              <a:schemeClr val="tx1"/>
            </a:solidFill>
            <a:latin typeface="Times New Roman" panose="02020603050405020304" pitchFamily="18" charset="0"/>
            <a:cs typeface="Times New Roman" panose="02020603050405020304" pitchFamily="18" charset="0"/>
          </a:endParaRPr>
        </a:p>
      </dgm:t>
    </dgm:pt>
    <dgm:pt modelId="{1F92BDA9-9430-419D-95D8-F37280365ADB}" type="parTrans" cxnId="{D1914951-67B7-4F2C-A0ED-1700BC2E4509}">
      <dgm:prSet/>
      <dgm:spPr/>
      <dgm:t>
        <a:bodyPr/>
        <a:lstStyle/>
        <a:p>
          <a:endParaRPr lang="ru-RU" sz="1400">
            <a:latin typeface="Times New Roman" panose="02020603050405020304" pitchFamily="18" charset="0"/>
            <a:cs typeface="Times New Roman" panose="02020603050405020304" pitchFamily="18" charset="0"/>
          </a:endParaRPr>
        </a:p>
      </dgm:t>
    </dgm:pt>
    <dgm:pt modelId="{6EFEA8B4-A87B-4636-A908-31F681D02245}" type="sibTrans" cxnId="{D1914951-67B7-4F2C-A0ED-1700BC2E4509}">
      <dgm:prSet/>
      <dgm:spPr/>
      <dgm:t>
        <a:bodyPr/>
        <a:lstStyle/>
        <a:p>
          <a:endParaRPr lang="ru-RU" sz="1400">
            <a:latin typeface="Times New Roman" panose="02020603050405020304" pitchFamily="18" charset="0"/>
            <a:cs typeface="Times New Roman" panose="02020603050405020304" pitchFamily="18" charset="0"/>
          </a:endParaRPr>
        </a:p>
      </dgm:t>
    </dgm:pt>
    <dgm:pt modelId="{D839125D-40E9-45E0-B35A-3951ACAA59DD}">
      <dgm:prSet custT="1"/>
      <dgm:spPr>
        <a:solidFill>
          <a:schemeClr val="accent4">
            <a:lumMod val="60000"/>
            <a:lumOff val="40000"/>
          </a:schemeClr>
        </a:solidFill>
      </dgm:spPr>
      <dgm:t>
        <a:bodyPr/>
        <a:lstStyle/>
        <a:p>
          <a:pPr rtl="0"/>
          <a:r>
            <a:rPr lang="en-US" sz="1400" smtClean="0">
              <a:solidFill>
                <a:schemeClr val="tx1"/>
              </a:solidFill>
              <a:latin typeface="Times New Roman" panose="02020603050405020304" pitchFamily="18" charset="0"/>
              <a:cs typeface="Times New Roman" panose="02020603050405020304" pitchFamily="18" charset="0"/>
            </a:rPr>
            <a:t>Grupurile trebuie să identifice posibile provocări și soluții pentru integrarea studenților prin aceste activități.</a:t>
          </a:r>
          <a:endParaRPr lang="ru-RU" sz="1400">
            <a:solidFill>
              <a:schemeClr val="tx1"/>
            </a:solidFill>
            <a:latin typeface="Times New Roman" panose="02020603050405020304" pitchFamily="18" charset="0"/>
            <a:cs typeface="Times New Roman" panose="02020603050405020304" pitchFamily="18" charset="0"/>
          </a:endParaRPr>
        </a:p>
      </dgm:t>
    </dgm:pt>
    <dgm:pt modelId="{9EB7A58B-F56F-4406-B965-27BC9A74426E}" type="parTrans" cxnId="{87A774BB-55EA-4193-A736-B78F570A36CE}">
      <dgm:prSet/>
      <dgm:spPr/>
      <dgm:t>
        <a:bodyPr/>
        <a:lstStyle/>
        <a:p>
          <a:endParaRPr lang="ru-RU" sz="1400">
            <a:latin typeface="Times New Roman" panose="02020603050405020304" pitchFamily="18" charset="0"/>
            <a:cs typeface="Times New Roman" panose="02020603050405020304" pitchFamily="18" charset="0"/>
          </a:endParaRPr>
        </a:p>
      </dgm:t>
    </dgm:pt>
    <dgm:pt modelId="{72A8B7CF-7BB5-4C72-8A23-346FD097ED05}" type="sibTrans" cxnId="{87A774BB-55EA-4193-A736-B78F570A36CE}">
      <dgm:prSet/>
      <dgm:spPr/>
      <dgm:t>
        <a:bodyPr/>
        <a:lstStyle/>
        <a:p>
          <a:endParaRPr lang="ru-RU" sz="1400">
            <a:latin typeface="Times New Roman" panose="02020603050405020304" pitchFamily="18" charset="0"/>
            <a:cs typeface="Times New Roman" panose="02020603050405020304" pitchFamily="18" charset="0"/>
          </a:endParaRPr>
        </a:p>
      </dgm:t>
    </dgm:pt>
    <dgm:pt modelId="{277E9B6D-60F5-4676-BE4D-F7C46C6BAED3}">
      <dgm:prSet custT="1"/>
      <dgm:spPr>
        <a:solidFill>
          <a:srgbClr val="FFFF00"/>
        </a:solidFill>
      </dgm:spPr>
      <dgm:t>
        <a:bodyPr/>
        <a:lstStyle/>
        <a:p>
          <a:pPr rtl="0"/>
          <a:r>
            <a:rPr lang="en-US" sz="1400" b="1" dirty="0" err="1" smtClean="0">
              <a:solidFill>
                <a:schemeClr val="tx1"/>
              </a:solidFill>
              <a:latin typeface="Times New Roman" panose="02020603050405020304" pitchFamily="18" charset="0"/>
              <a:cs typeface="Times New Roman" panose="02020603050405020304" pitchFamily="18" charset="0"/>
            </a:rPr>
            <a:t>Prezentarea</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concluziilor</a:t>
          </a:r>
          <a:r>
            <a:rPr lang="en-US" sz="1400" b="1" dirty="0" smtClean="0">
              <a:solidFill>
                <a:schemeClr val="tx1"/>
              </a:solidFill>
              <a:latin typeface="Times New Roman" panose="02020603050405020304" pitchFamily="18" charset="0"/>
              <a:cs typeface="Times New Roman" panose="02020603050405020304" pitchFamily="18" charset="0"/>
            </a:rPr>
            <a:t> (30 min):</a:t>
          </a:r>
          <a:endParaRPr lang="ru-RU" sz="1400" dirty="0">
            <a:solidFill>
              <a:schemeClr val="tx1"/>
            </a:solidFill>
            <a:latin typeface="Times New Roman" panose="02020603050405020304" pitchFamily="18" charset="0"/>
            <a:cs typeface="Times New Roman" panose="02020603050405020304" pitchFamily="18" charset="0"/>
          </a:endParaRPr>
        </a:p>
      </dgm:t>
    </dgm:pt>
    <dgm:pt modelId="{B59587E5-82E6-43B6-AD7C-9A6041DA31BC}" type="parTrans" cxnId="{5221F095-8D2C-40D4-A921-62B7CDBB04B6}">
      <dgm:prSet/>
      <dgm:spPr/>
      <dgm:t>
        <a:bodyPr/>
        <a:lstStyle/>
        <a:p>
          <a:endParaRPr lang="ru-RU" sz="1400">
            <a:latin typeface="Times New Roman" panose="02020603050405020304" pitchFamily="18" charset="0"/>
            <a:cs typeface="Times New Roman" panose="02020603050405020304" pitchFamily="18" charset="0"/>
          </a:endParaRPr>
        </a:p>
      </dgm:t>
    </dgm:pt>
    <dgm:pt modelId="{544128B1-8461-468A-9600-51D7FBBEAFFB}" type="sibTrans" cxnId="{5221F095-8D2C-40D4-A921-62B7CDBB04B6}">
      <dgm:prSet/>
      <dgm:spPr/>
      <dgm:t>
        <a:bodyPr/>
        <a:lstStyle/>
        <a:p>
          <a:endParaRPr lang="ru-RU" sz="1400">
            <a:latin typeface="Times New Roman" panose="02020603050405020304" pitchFamily="18" charset="0"/>
            <a:cs typeface="Times New Roman" panose="02020603050405020304" pitchFamily="18" charset="0"/>
          </a:endParaRPr>
        </a:p>
      </dgm:t>
    </dgm:pt>
    <dgm:pt modelId="{B1F5A9D8-1812-4601-BD00-A0CB7C97495E}">
      <dgm:prSet custT="1"/>
      <dgm:spPr>
        <a:solidFill>
          <a:srgbClr val="FFFF00"/>
        </a:solidFill>
      </dgm:spPr>
      <dgm:t>
        <a:bodyPr/>
        <a:lstStyle/>
        <a:p>
          <a:pPr rtl="0"/>
          <a:r>
            <a:rPr lang="en-US" sz="1400" dirty="0" err="1" smtClean="0">
              <a:solidFill>
                <a:schemeClr val="tx1"/>
              </a:solidFill>
              <a:latin typeface="Times New Roman" panose="02020603050405020304" pitchFamily="18" charset="0"/>
              <a:cs typeface="Times New Roman" panose="02020603050405020304" pitchFamily="18" charset="0"/>
            </a:rPr>
            <a:t>Fiecare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grup</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își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prezintă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programul</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și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explică</a:t>
          </a:r>
          <a:r>
            <a:rPr lang="en-US" sz="1400" dirty="0" smtClean="0">
              <a:solidFill>
                <a:schemeClr val="tx1"/>
              </a:solidFill>
              <a:latin typeface="Times New Roman" panose="02020603050405020304" pitchFamily="18" charset="0"/>
              <a:cs typeface="Times New Roman" panose="02020603050405020304" pitchFamily="18" charset="0"/>
            </a:rPr>
            <a:t> de </a:t>
          </a:r>
          <a:r>
            <a:rPr lang="en-US" sz="1400" dirty="0" err="1" smtClean="0">
              <a:solidFill>
                <a:schemeClr val="tx1"/>
              </a:solidFill>
              <a:latin typeface="Times New Roman" panose="02020603050405020304" pitchFamily="18" charset="0"/>
              <a:cs typeface="Times New Roman" panose="02020603050405020304" pitchFamily="18" charset="0"/>
            </a:rPr>
            <a:t>ce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activitățile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alese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sunt</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potrivite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pentru</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integrarea</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studenților</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străini</a:t>
          </a:r>
          <a:r>
            <a:rPr lang="en-US"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81D995E-FD47-46F2-8B9B-478CC8867C83}" type="parTrans" cxnId="{09198F2E-6FCD-400D-99C1-D1E342292631}">
      <dgm:prSet/>
      <dgm:spPr/>
      <dgm:t>
        <a:bodyPr/>
        <a:lstStyle/>
        <a:p>
          <a:endParaRPr lang="ru-RU" sz="1400">
            <a:latin typeface="Times New Roman" panose="02020603050405020304" pitchFamily="18" charset="0"/>
            <a:cs typeface="Times New Roman" panose="02020603050405020304" pitchFamily="18" charset="0"/>
          </a:endParaRPr>
        </a:p>
      </dgm:t>
    </dgm:pt>
    <dgm:pt modelId="{1F2C96DF-4425-4242-B8DA-28A0C1F818A1}" type="sibTrans" cxnId="{09198F2E-6FCD-400D-99C1-D1E342292631}">
      <dgm:prSet/>
      <dgm:spPr/>
      <dgm:t>
        <a:bodyPr/>
        <a:lstStyle/>
        <a:p>
          <a:endParaRPr lang="ru-RU" sz="1400">
            <a:latin typeface="Times New Roman" panose="02020603050405020304" pitchFamily="18" charset="0"/>
            <a:cs typeface="Times New Roman" panose="02020603050405020304" pitchFamily="18" charset="0"/>
          </a:endParaRPr>
        </a:p>
      </dgm:t>
    </dgm:pt>
    <dgm:pt modelId="{20DFBF16-C1A8-428E-ABBB-E5B3A35D6581}">
      <dgm:prSet custT="1"/>
      <dgm:spPr>
        <a:solidFill>
          <a:srgbClr val="FFFF00"/>
        </a:solidFill>
      </dgm:spPr>
      <dgm:t>
        <a:bodyPr/>
        <a:lstStyle/>
        <a:p>
          <a:pPr rtl="0"/>
          <a:r>
            <a:rPr lang="en-US" sz="1400" dirty="0" smtClean="0">
              <a:solidFill>
                <a:schemeClr val="tx1"/>
              </a:solidFill>
              <a:latin typeface="Times New Roman" panose="02020603050405020304" pitchFamily="18" charset="0"/>
              <a:cs typeface="Times New Roman" panose="02020603050405020304" pitchFamily="18" charset="0"/>
            </a:rPr>
            <a:t>Se </a:t>
          </a:r>
          <a:r>
            <a:rPr lang="en-US" sz="1400" dirty="0" err="1" smtClean="0">
              <a:solidFill>
                <a:schemeClr val="tx1"/>
              </a:solidFill>
              <a:latin typeface="Times New Roman" panose="02020603050405020304" pitchFamily="18" charset="0"/>
              <a:cs typeface="Times New Roman" panose="02020603050405020304" pitchFamily="18" charset="0"/>
            </a:rPr>
            <a:t>discută</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punctele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comune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și</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diferențele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dintre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abordările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culturale</a:t>
          </a:r>
          <a:r>
            <a:rPr lang="en-US"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dgm:t>
    </dgm:pt>
    <dgm:pt modelId="{23482547-BF90-459B-91B0-79BEC95DB79D}" type="parTrans" cxnId="{F90204E1-BF9C-4B45-85A0-DBA2897F8DAA}">
      <dgm:prSet/>
      <dgm:spPr/>
      <dgm:t>
        <a:bodyPr/>
        <a:lstStyle/>
        <a:p>
          <a:endParaRPr lang="ru-RU" sz="1400">
            <a:latin typeface="Times New Roman" panose="02020603050405020304" pitchFamily="18" charset="0"/>
            <a:cs typeface="Times New Roman" panose="02020603050405020304" pitchFamily="18" charset="0"/>
          </a:endParaRPr>
        </a:p>
      </dgm:t>
    </dgm:pt>
    <dgm:pt modelId="{7392399D-CC76-4B2A-B576-44F65358218F}" type="sibTrans" cxnId="{F90204E1-BF9C-4B45-85A0-DBA2897F8DAA}">
      <dgm:prSet/>
      <dgm:spPr/>
      <dgm:t>
        <a:bodyPr/>
        <a:lstStyle/>
        <a:p>
          <a:endParaRPr lang="ru-RU" sz="1400">
            <a:latin typeface="Times New Roman" panose="02020603050405020304" pitchFamily="18" charset="0"/>
            <a:cs typeface="Times New Roman" panose="02020603050405020304" pitchFamily="18" charset="0"/>
          </a:endParaRPr>
        </a:p>
      </dgm:t>
    </dgm:pt>
    <dgm:pt modelId="{58C3FE56-5EEC-4E14-A4D9-63E5C37F7E9A}">
      <dgm:prSet custT="1"/>
      <dgm:spPr>
        <a:solidFill>
          <a:srgbClr val="FFFF00"/>
        </a:solidFill>
      </dgm:spPr>
      <dgm:t>
        <a:bodyPr/>
        <a:lstStyle/>
        <a:p>
          <a:pPr rtl="0"/>
          <a:r>
            <a:rPr lang="en-US" sz="1400" smtClean="0">
              <a:solidFill>
                <a:schemeClr val="tx1"/>
              </a:solidFill>
              <a:latin typeface="Times New Roman" panose="02020603050405020304" pitchFamily="18" charset="0"/>
              <a:cs typeface="Times New Roman" panose="02020603050405020304" pitchFamily="18" charset="0"/>
            </a:rPr>
            <a:t>La final, toți participanții propun o variantă finală a programului, integrând ideile prezentate.</a:t>
          </a:r>
          <a:endParaRPr lang="ru-RU" sz="1400">
            <a:solidFill>
              <a:schemeClr val="tx1"/>
            </a:solidFill>
            <a:latin typeface="Times New Roman" panose="02020603050405020304" pitchFamily="18" charset="0"/>
            <a:cs typeface="Times New Roman" panose="02020603050405020304" pitchFamily="18" charset="0"/>
          </a:endParaRPr>
        </a:p>
      </dgm:t>
    </dgm:pt>
    <dgm:pt modelId="{5FF9B096-A52D-40B0-AC4D-CA9749FF5628}" type="parTrans" cxnId="{956A9131-8D7B-472D-A195-A9C22988ECB2}">
      <dgm:prSet/>
      <dgm:spPr/>
      <dgm:t>
        <a:bodyPr/>
        <a:lstStyle/>
        <a:p>
          <a:endParaRPr lang="ru-RU" sz="1400">
            <a:latin typeface="Times New Roman" panose="02020603050405020304" pitchFamily="18" charset="0"/>
            <a:cs typeface="Times New Roman" panose="02020603050405020304" pitchFamily="18" charset="0"/>
          </a:endParaRPr>
        </a:p>
      </dgm:t>
    </dgm:pt>
    <dgm:pt modelId="{187DE1A8-93F7-4A45-B119-FECB0EECB4BF}" type="sibTrans" cxnId="{956A9131-8D7B-472D-A195-A9C22988ECB2}">
      <dgm:prSet/>
      <dgm:spPr/>
      <dgm:t>
        <a:bodyPr/>
        <a:lstStyle/>
        <a:p>
          <a:endParaRPr lang="ru-RU" sz="1400">
            <a:latin typeface="Times New Roman" panose="02020603050405020304" pitchFamily="18" charset="0"/>
            <a:cs typeface="Times New Roman" panose="02020603050405020304" pitchFamily="18" charset="0"/>
          </a:endParaRPr>
        </a:p>
      </dgm:t>
    </dgm:pt>
    <dgm:pt modelId="{8F40B1C3-7B25-495C-9EA9-979CF4E72CC3}" type="pres">
      <dgm:prSet presAssocID="{DC0C8C3F-FFFB-414F-AFDF-3F2BF1546CF9}" presName="matrix" presStyleCnt="0">
        <dgm:presLayoutVars>
          <dgm:chMax val="1"/>
          <dgm:dir/>
          <dgm:resizeHandles val="exact"/>
        </dgm:presLayoutVars>
      </dgm:prSet>
      <dgm:spPr/>
    </dgm:pt>
    <dgm:pt modelId="{EF98AFE3-7509-4E16-8788-060B99A023E1}" type="pres">
      <dgm:prSet presAssocID="{DC0C8C3F-FFFB-414F-AFDF-3F2BF1546CF9}" presName="diamond" presStyleLbl="bgShp" presStyleIdx="0" presStyleCnt="1"/>
      <dgm:spPr/>
    </dgm:pt>
    <dgm:pt modelId="{FFB06896-91E8-4E6B-9FE9-ABC06B8E9F26}" type="pres">
      <dgm:prSet presAssocID="{DC0C8C3F-FFFB-414F-AFDF-3F2BF1546CF9}" presName="quad1" presStyleLbl="node1" presStyleIdx="0" presStyleCnt="4" custScaleX="115127" custScaleY="34166" custLinFactX="-10850" custLinFactNeighborX="-100000" custLinFactNeighborY="-14183">
        <dgm:presLayoutVars>
          <dgm:chMax val="0"/>
          <dgm:chPref val="0"/>
          <dgm:bulletEnabled val="1"/>
        </dgm:presLayoutVars>
      </dgm:prSet>
      <dgm:spPr/>
    </dgm:pt>
    <dgm:pt modelId="{6A41C6B3-0738-493E-969F-82D8F0C90E77}" type="pres">
      <dgm:prSet presAssocID="{DC0C8C3F-FFFB-414F-AFDF-3F2BF1546CF9}" presName="quad2" presStyleLbl="node1" presStyleIdx="1" presStyleCnt="4" custScaleX="123338" custScaleY="121501" custLinFactNeighborX="-42175" custLinFactNeighborY="-5771">
        <dgm:presLayoutVars>
          <dgm:chMax val="0"/>
          <dgm:chPref val="0"/>
          <dgm:bulletEnabled val="1"/>
        </dgm:presLayoutVars>
      </dgm:prSet>
      <dgm:spPr/>
    </dgm:pt>
    <dgm:pt modelId="{7F098063-CF4C-45A7-8D06-0071413FE251}" type="pres">
      <dgm:prSet presAssocID="{DC0C8C3F-FFFB-414F-AFDF-3F2BF1546CF9}" presName="quad3" presStyleLbl="node1" presStyleIdx="2" presStyleCnt="4" custScaleX="127070" custScaleY="132296" custLinFactNeighborX="-48147" custLinFactNeighborY="6345">
        <dgm:presLayoutVars>
          <dgm:chMax val="0"/>
          <dgm:chPref val="0"/>
          <dgm:bulletEnabled val="1"/>
        </dgm:presLayoutVars>
      </dgm:prSet>
      <dgm:spPr/>
    </dgm:pt>
    <dgm:pt modelId="{0460B886-CAE5-4DE2-9115-EAD8F3027E44}" type="pres">
      <dgm:prSet presAssocID="{DC0C8C3F-FFFB-414F-AFDF-3F2BF1546CF9}" presName="quad4" presStyleLbl="node1" presStyleIdx="3" presStyleCnt="4" custScaleX="131549" custScaleY="131206" custLinFactNeighborX="75766" custLinFactNeighborY="5225">
        <dgm:presLayoutVars>
          <dgm:chMax val="0"/>
          <dgm:chPref val="0"/>
          <dgm:bulletEnabled val="1"/>
        </dgm:presLayoutVars>
      </dgm:prSet>
      <dgm:spPr/>
    </dgm:pt>
  </dgm:ptLst>
  <dgm:cxnLst>
    <dgm:cxn modelId="{1DF98BCB-3E2D-40D6-97D6-D4396106336C}" type="presOf" srcId="{67F876DB-7D0B-4AB3-B9DD-1D86F00AEB57}" destId="{6A41C6B3-0738-493E-969F-82D8F0C90E77}" srcOrd="0" destOrd="0" presId="urn:microsoft.com/office/officeart/2005/8/layout/matrix3"/>
    <dgm:cxn modelId="{B711C470-31BB-47F1-A99B-88A43B5C2D2B}" type="presOf" srcId="{8609E698-04D0-4F53-BE62-65E14125C2C4}" destId="{7F098063-CF4C-45A7-8D06-0071413FE251}" srcOrd="0" destOrd="2" presId="urn:microsoft.com/office/officeart/2005/8/layout/matrix3"/>
    <dgm:cxn modelId="{09198F2E-6FCD-400D-99C1-D1E342292631}" srcId="{277E9B6D-60F5-4676-BE4D-F7C46C6BAED3}" destId="{B1F5A9D8-1812-4601-BD00-A0CB7C97495E}" srcOrd="0" destOrd="0" parTransId="{D81D995E-FD47-46F2-8B9B-478CC8867C83}" sibTransId="{1F2C96DF-4425-4242-B8DA-28A0C1F818A1}"/>
    <dgm:cxn modelId="{D1914951-67B7-4F2C-A0ED-1700BC2E4509}" srcId="{9CB50349-2DB0-4359-98CC-0D4949275FB6}" destId="{875F2E9B-968F-47F2-BA0F-45AD608A8979}" srcOrd="2" destOrd="0" parTransId="{1F92BDA9-9430-419D-95D8-F37280365ADB}" sibTransId="{6EFEA8B4-A87B-4636-A908-31F681D02245}"/>
    <dgm:cxn modelId="{5221F095-8D2C-40D4-A921-62B7CDBB04B6}" srcId="{DC0C8C3F-FFFB-414F-AFDF-3F2BF1546CF9}" destId="{277E9B6D-60F5-4676-BE4D-F7C46C6BAED3}" srcOrd="3" destOrd="0" parTransId="{B59587E5-82E6-43B6-AD7C-9A6041DA31BC}" sibTransId="{544128B1-8461-468A-9600-51D7FBBEAFFB}"/>
    <dgm:cxn modelId="{D18355CD-6B24-4BD2-B301-030DA6089BF3}" type="presOf" srcId="{B1F5A9D8-1812-4601-BD00-A0CB7C97495E}" destId="{0460B886-CAE5-4DE2-9115-EAD8F3027E44}" srcOrd="0" destOrd="1" presId="urn:microsoft.com/office/officeart/2005/8/layout/matrix3"/>
    <dgm:cxn modelId="{061399C9-799E-4AAC-94DE-63B6DD4DDAB8}" type="presOf" srcId="{DC0C8C3F-FFFB-414F-AFDF-3F2BF1546CF9}" destId="{8F40B1C3-7B25-495C-9EA9-979CF4E72CC3}" srcOrd="0" destOrd="0" presId="urn:microsoft.com/office/officeart/2005/8/layout/matrix3"/>
    <dgm:cxn modelId="{43A69B3F-2C01-4F91-A11B-B5E7111A900B}" type="presOf" srcId="{9CB50349-2DB0-4359-98CC-0D4949275FB6}" destId="{7F098063-CF4C-45A7-8D06-0071413FE251}" srcOrd="0" destOrd="1" presId="urn:microsoft.com/office/officeart/2005/8/layout/matrix3"/>
    <dgm:cxn modelId="{E6263CB9-FD6A-4FA3-8B82-583943519D63}" srcId="{67F876DB-7D0B-4AB3-B9DD-1D86F00AEB57}" destId="{0CE34292-28C2-4764-8C4F-BAEC4E14EEBE}" srcOrd="0" destOrd="0" parTransId="{ED59E77D-C541-46F3-9B23-6D2A391D928C}" sibTransId="{DF3A0A1E-425F-4171-83D6-598435119E9F}"/>
    <dgm:cxn modelId="{B9BDBF2C-2EAB-4E09-868D-5B806A2065FD}" srcId="{67F876DB-7D0B-4AB3-B9DD-1D86F00AEB57}" destId="{9643FDE8-9438-432B-B737-7C6F5BAE56FD}" srcOrd="1" destOrd="0" parTransId="{139D1982-9496-43D7-8B4D-8D76D3F2F475}" sibTransId="{2D880F99-650F-463B-9609-34BD785B705F}"/>
    <dgm:cxn modelId="{80C3A5C9-2D6F-4096-952D-84240538E3D9}" srcId="{DC0C8C3F-FFFB-414F-AFDF-3F2BF1546CF9}" destId="{67F876DB-7D0B-4AB3-B9DD-1D86F00AEB57}" srcOrd="1" destOrd="0" parTransId="{6C3048B0-0A22-4165-BDA4-FEE5DBD22099}" sibTransId="{094A8576-590C-4B2B-91B3-3C014325EF3D}"/>
    <dgm:cxn modelId="{87A774BB-55EA-4193-A736-B78F570A36CE}" srcId="{FD21C762-47EB-46BB-8B42-530E43A5BDAD}" destId="{D839125D-40E9-45E0-B35A-3951ACAA59DD}" srcOrd="1" destOrd="0" parTransId="{9EB7A58B-F56F-4406-B965-27BC9A74426E}" sibTransId="{72A8B7CF-7BB5-4C72-8A23-346FD097ED05}"/>
    <dgm:cxn modelId="{88575E80-EFB4-49E2-B750-98E84B485E84}" type="presOf" srcId="{875F2E9B-968F-47F2-BA0F-45AD608A8979}" destId="{7F098063-CF4C-45A7-8D06-0071413FE251}" srcOrd="0" destOrd="4" presId="urn:microsoft.com/office/officeart/2005/8/layout/matrix3"/>
    <dgm:cxn modelId="{6E75310D-5BD1-4C1F-8D3F-372D10692B97}" type="presOf" srcId="{277E9B6D-60F5-4676-BE4D-F7C46C6BAED3}" destId="{0460B886-CAE5-4DE2-9115-EAD8F3027E44}" srcOrd="0" destOrd="0" presId="urn:microsoft.com/office/officeart/2005/8/layout/matrix3"/>
    <dgm:cxn modelId="{BA493AD6-6D6B-4BFD-8149-2F1D0C5D2006}" type="presOf" srcId="{FD21C762-47EB-46BB-8B42-530E43A5BDAD}" destId="{7F098063-CF4C-45A7-8D06-0071413FE251}" srcOrd="0" destOrd="0" presId="urn:microsoft.com/office/officeart/2005/8/layout/matrix3"/>
    <dgm:cxn modelId="{4D00CD39-DC79-4FE5-A04B-D368B428378F}" type="presOf" srcId="{FFC118D5-0F01-4720-B42C-D5D8A249D0FE}" destId="{7F098063-CF4C-45A7-8D06-0071413FE251}" srcOrd="0" destOrd="3" presId="urn:microsoft.com/office/officeart/2005/8/layout/matrix3"/>
    <dgm:cxn modelId="{872B31A7-5308-4720-9173-BA0398BCBE14}" srcId="{DC0C8C3F-FFFB-414F-AFDF-3F2BF1546CF9}" destId="{FD21C762-47EB-46BB-8B42-530E43A5BDAD}" srcOrd="2" destOrd="0" parTransId="{064F1DFA-3C33-42C3-8AFC-2F6EA12CEFBE}" sibTransId="{04AE8DED-5E78-47B0-A8FB-BFD3EA2EEF25}"/>
    <dgm:cxn modelId="{956A9131-8D7B-472D-A195-A9C22988ECB2}" srcId="{277E9B6D-60F5-4676-BE4D-F7C46C6BAED3}" destId="{58C3FE56-5EEC-4E14-A4D9-63E5C37F7E9A}" srcOrd="2" destOrd="0" parTransId="{5FF9B096-A52D-40B0-AC4D-CA9749FF5628}" sibTransId="{187DE1A8-93F7-4A45-B119-FECB0EECB4BF}"/>
    <dgm:cxn modelId="{4E994FC1-ED7F-4149-BFA8-E2D791964DFE}" type="presOf" srcId="{20DFBF16-C1A8-428E-ABBB-E5B3A35D6581}" destId="{0460B886-CAE5-4DE2-9115-EAD8F3027E44}" srcOrd="0" destOrd="2" presId="urn:microsoft.com/office/officeart/2005/8/layout/matrix3"/>
    <dgm:cxn modelId="{A454FE84-FF52-48BA-B30C-F87D5CE61029}" type="presOf" srcId="{D839125D-40E9-45E0-B35A-3951ACAA59DD}" destId="{7F098063-CF4C-45A7-8D06-0071413FE251}" srcOrd="0" destOrd="5" presId="urn:microsoft.com/office/officeart/2005/8/layout/matrix3"/>
    <dgm:cxn modelId="{B393C743-DE72-4A58-B1B7-EC83F13D027B}" srcId="{9CB50349-2DB0-4359-98CC-0D4949275FB6}" destId="{FFC118D5-0F01-4720-B42C-D5D8A249D0FE}" srcOrd="1" destOrd="0" parTransId="{C4C52626-A017-488B-A700-3FB13FE40349}" sibTransId="{3B56B1FB-6A0B-413C-8839-58DDA4D4BD43}"/>
    <dgm:cxn modelId="{F5E7D345-548E-4F1E-A46D-5404DC04FDC9}" type="presOf" srcId="{58C3FE56-5EEC-4E14-A4D9-63E5C37F7E9A}" destId="{0460B886-CAE5-4DE2-9115-EAD8F3027E44}" srcOrd="0" destOrd="3" presId="urn:microsoft.com/office/officeart/2005/8/layout/matrix3"/>
    <dgm:cxn modelId="{8A4942F5-0398-486F-8DA5-15D0916356AD}" srcId="{9CB50349-2DB0-4359-98CC-0D4949275FB6}" destId="{8609E698-04D0-4F53-BE62-65E14125C2C4}" srcOrd="0" destOrd="0" parTransId="{53F1A5EF-E2CD-4B2A-AD84-5E1FF191562F}" sibTransId="{9CE06A96-CD8A-414B-9E12-EA7BC858F11F}"/>
    <dgm:cxn modelId="{5B61EF4C-CAE0-48A0-B78F-1AE99E37699E}" srcId="{DC0C8C3F-FFFB-414F-AFDF-3F2BF1546CF9}" destId="{9E281447-C1FE-48A3-9D14-C5DE501C4F27}" srcOrd="0" destOrd="0" parTransId="{2890E062-CEC3-4544-BCFB-42A340BA292B}" sibTransId="{2CB764EF-01BD-405C-BD1E-6FFC426E28E4}"/>
    <dgm:cxn modelId="{992776DD-FBA2-4EBA-AB43-3C2D7A201AC6}" type="presOf" srcId="{9643FDE8-9438-432B-B737-7C6F5BAE56FD}" destId="{6A41C6B3-0738-493E-969F-82D8F0C90E77}" srcOrd="0" destOrd="2" presId="urn:microsoft.com/office/officeart/2005/8/layout/matrix3"/>
    <dgm:cxn modelId="{C6E96096-387E-43E4-9AE1-1438C6DB8537}" type="presOf" srcId="{9E281447-C1FE-48A3-9D14-C5DE501C4F27}" destId="{FFB06896-91E8-4E6B-9FE9-ABC06B8E9F26}" srcOrd="0" destOrd="0" presId="urn:microsoft.com/office/officeart/2005/8/layout/matrix3"/>
    <dgm:cxn modelId="{F90204E1-BF9C-4B45-85A0-DBA2897F8DAA}" srcId="{277E9B6D-60F5-4676-BE4D-F7C46C6BAED3}" destId="{20DFBF16-C1A8-428E-ABBB-E5B3A35D6581}" srcOrd="1" destOrd="0" parTransId="{23482547-BF90-459B-91B0-79BEC95DB79D}" sibTransId="{7392399D-CC76-4B2A-B576-44F65358218F}"/>
    <dgm:cxn modelId="{E2A7EB3B-9579-43B0-8CF2-B4F8DA9D80C9}" srcId="{FD21C762-47EB-46BB-8B42-530E43A5BDAD}" destId="{9CB50349-2DB0-4359-98CC-0D4949275FB6}" srcOrd="0" destOrd="0" parTransId="{BB15DCDD-4F5D-4539-81FC-511E421B3B2D}" sibTransId="{5C72B4EF-9B23-4BA3-9EE9-97ABB10D9AF5}"/>
    <dgm:cxn modelId="{867B0F31-1A97-402B-94E6-D92D1F6211D3}" type="presOf" srcId="{0CE34292-28C2-4764-8C4F-BAEC4E14EEBE}" destId="{6A41C6B3-0738-493E-969F-82D8F0C90E77}" srcOrd="0" destOrd="1" presId="urn:microsoft.com/office/officeart/2005/8/layout/matrix3"/>
    <dgm:cxn modelId="{E22739B9-9237-44EC-BB73-177F70493EF3}" type="presParOf" srcId="{8F40B1C3-7B25-495C-9EA9-979CF4E72CC3}" destId="{EF98AFE3-7509-4E16-8788-060B99A023E1}" srcOrd="0" destOrd="0" presId="urn:microsoft.com/office/officeart/2005/8/layout/matrix3"/>
    <dgm:cxn modelId="{37B5BBB0-4C0B-44B4-88BE-821A91EA65CF}" type="presParOf" srcId="{8F40B1C3-7B25-495C-9EA9-979CF4E72CC3}" destId="{FFB06896-91E8-4E6B-9FE9-ABC06B8E9F26}" srcOrd="1" destOrd="0" presId="urn:microsoft.com/office/officeart/2005/8/layout/matrix3"/>
    <dgm:cxn modelId="{E39C1E8B-41DB-49D7-BE09-85980F892EE3}" type="presParOf" srcId="{8F40B1C3-7B25-495C-9EA9-979CF4E72CC3}" destId="{6A41C6B3-0738-493E-969F-82D8F0C90E77}" srcOrd="2" destOrd="0" presId="urn:microsoft.com/office/officeart/2005/8/layout/matrix3"/>
    <dgm:cxn modelId="{2E90F550-C31B-4077-B186-01842D1FCD22}" type="presParOf" srcId="{8F40B1C3-7B25-495C-9EA9-979CF4E72CC3}" destId="{7F098063-CF4C-45A7-8D06-0071413FE251}" srcOrd="3" destOrd="0" presId="urn:microsoft.com/office/officeart/2005/8/layout/matrix3"/>
    <dgm:cxn modelId="{1D0191C5-B209-43DD-8A66-D01E7B2F498A}" type="presParOf" srcId="{8F40B1C3-7B25-495C-9EA9-979CF4E72CC3}" destId="{0460B886-CAE5-4DE2-9115-EAD8F3027E4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0F3DF9-5AD8-4B39-9697-5DF5458981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F5208FA-BA01-4B45-A388-82A9A5733D26}">
      <dgm:prSet custT="1"/>
      <dgm:spPr>
        <a:solidFill>
          <a:schemeClr val="accent6"/>
        </a:solidFill>
      </dgm:spPr>
      <dgm:t>
        <a:bodyPr/>
        <a:lstStyle/>
        <a:p>
          <a:pPr rtl="0"/>
          <a:r>
            <a:rPr lang="en-US" sz="1600" b="1" smtClean="0">
              <a:solidFill>
                <a:schemeClr val="tx1"/>
              </a:solidFill>
              <a:latin typeface="Times New Roman" panose="02020603050405020304" pitchFamily="18" charset="0"/>
              <a:cs typeface="Times New Roman" panose="02020603050405020304" pitchFamily="18" charset="0"/>
            </a:rPr>
            <a:t>Rezultate așteptate:</a:t>
          </a:r>
          <a:endParaRPr lang="ru-RU" sz="1600">
            <a:solidFill>
              <a:schemeClr val="tx1"/>
            </a:solidFill>
            <a:latin typeface="Times New Roman" panose="02020603050405020304" pitchFamily="18" charset="0"/>
            <a:cs typeface="Times New Roman" panose="02020603050405020304" pitchFamily="18" charset="0"/>
          </a:endParaRPr>
        </a:p>
      </dgm:t>
    </dgm:pt>
    <dgm:pt modelId="{E00FF50F-A7D0-4C9E-82F7-773B3576B091}" type="parTrans" cxnId="{04E7B638-B818-46C3-B0D3-DD50060D31E4}">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976F9884-7F61-4973-9213-10428E9CDB2B}" type="sibTrans" cxnId="{04E7B638-B818-46C3-B0D3-DD50060D31E4}">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F4701486-E07B-41D1-AEFE-A746D712F05C}">
      <dgm:prSet custT="1"/>
      <dgm:spPr>
        <a:solidFill>
          <a:schemeClr val="accent6">
            <a:lumMod val="20000"/>
            <a:lumOff val="80000"/>
          </a:schemeClr>
        </a:solidFill>
      </dgm:spPr>
      <dgm:t>
        <a:bodyPr/>
        <a:lstStyle/>
        <a:p>
          <a:pPr rtl="0"/>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Creșterea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gradului</a:t>
          </a:r>
          <a:r>
            <a:rPr lang="en-US" sz="1600" dirty="0" smtClean="0">
              <a:solidFill>
                <a:schemeClr val="tx1"/>
              </a:solidFill>
              <a:latin typeface="Times New Roman" panose="02020603050405020304" pitchFamily="18" charset="0"/>
              <a:cs typeface="Times New Roman" panose="02020603050405020304" pitchFamily="18" charset="0"/>
            </a:rPr>
            <a:t> de </a:t>
          </a:r>
          <a:r>
            <a:rPr lang="en-US" sz="1600" dirty="0" err="1" smtClean="0">
              <a:solidFill>
                <a:schemeClr val="tx1"/>
              </a:solidFill>
              <a:latin typeface="Times New Roman" panose="02020603050405020304" pitchFamily="18" charset="0"/>
              <a:cs typeface="Times New Roman" panose="02020603050405020304" pitchFamily="18" charset="0"/>
            </a:rPr>
            <a:t>conștientizare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asupra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diversității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culturale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în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activitățile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recreative</a:t>
          </a:r>
          <a:r>
            <a:rPr lang="en-US" sz="1600" dirty="0" smtClean="0">
              <a:solidFill>
                <a:schemeClr val="tx1"/>
              </a:solidFill>
              <a:latin typeface="Times New Roman" panose="02020603050405020304" pitchFamily="18" charset="0"/>
              <a:cs typeface="Times New Roman" panose="02020603050405020304" pitchFamily="18" charset="0"/>
            </a:rPr>
            <a:t>.</a:t>
          </a:r>
          <a:br>
            <a:rPr lang="en-US" sz="1600" dirty="0" smtClean="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Exersarea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abilităților</a:t>
          </a:r>
          <a:r>
            <a:rPr lang="en-US" sz="1600" dirty="0" smtClean="0">
              <a:solidFill>
                <a:schemeClr val="tx1"/>
              </a:solidFill>
              <a:latin typeface="Times New Roman" panose="02020603050405020304" pitchFamily="18" charset="0"/>
              <a:cs typeface="Times New Roman" panose="02020603050405020304" pitchFamily="18" charset="0"/>
            </a:rPr>
            <a:t> de </a:t>
          </a:r>
          <a:r>
            <a:rPr lang="en-US" sz="1600" dirty="0" err="1" smtClean="0">
              <a:solidFill>
                <a:schemeClr val="tx1"/>
              </a:solidFill>
              <a:latin typeface="Times New Roman" panose="02020603050405020304" pitchFamily="18" charset="0"/>
              <a:cs typeface="Times New Roman" panose="02020603050405020304" pitchFamily="18" charset="0"/>
            </a:rPr>
            <a:t>colaborare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și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negociere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în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contexte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multiculturale</a:t>
          </a:r>
          <a:r>
            <a:rPr lang="en-US" sz="1600" dirty="0" smtClean="0">
              <a:solidFill>
                <a:schemeClr val="tx1"/>
              </a:solidFill>
              <a:latin typeface="Times New Roman" panose="02020603050405020304" pitchFamily="18" charset="0"/>
              <a:cs typeface="Times New Roman" panose="02020603050405020304" pitchFamily="18" charset="0"/>
            </a:rPr>
            <a:t>.</a:t>
          </a:r>
          <a:br>
            <a:rPr lang="en-US" sz="1600" dirty="0" smtClean="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Crearea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unui</a:t>
          </a:r>
          <a:r>
            <a:rPr lang="en-US" sz="1600" dirty="0" smtClean="0">
              <a:solidFill>
                <a:schemeClr val="tx1"/>
              </a:solidFill>
              <a:latin typeface="Times New Roman" panose="02020603050405020304" pitchFamily="18" charset="0"/>
              <a:cs typeface="Times New Roman" panose="02020603050405020304" pitchFamily="18" charset="0"/>
            </a:rPr>
            <a:t> model de program real care </a:t>
          </a:r>
          <a:r>
            <a:rPr lang="en-US" sz="1600" dirty="0" err="1" smtClean="0">
              <a:solidFill>
                <a:schemeClr val="tx1"/>
              </a:solidFill>
              <a:latin typeface="Times New Roman" panose="02020603050405020304" pitchFamily="18" charset="0"/>
              <a:cs typeface="Times New Roman" panose="02020603050405020304" pitchFamily="18" charset="0"/>
            </a:rPr>
            <a:t>poate</a:t>
          </a:r>
          <a:r>
            <a:rPr lang="en-US" sz="1600" dirty="0" smtClean="0">
              <a:solidFill>
                <a:schemeClr val="tx1"/>
              </a:solidFill>
              <a:latin typeface="Times New Roman" panose="02020603050405020304" pitchFamily="18" charset="0"/>
              <a:cs typeface="Times New Roman" panose="02020603050405020304" pitchFamily="18" charset="0"/>
            </a:rPr>
            <a:t> fi </a:t>
          </a:r>
          <a:r>
            <a:rPr lang="en-US" sz="1600" dirty="0" err="1" smtClean="0">
              <a:solidFill>
                <a:schemeClr val="tx1"/>
              </a:solidFill>
              <a:latin typeface="Times New Roman" panose="02020603050405020304" pitchFamily="18" charset="0"/>
              <a:cs typeface="Times New Roman" panose="02020603050405020304" pitchFamily="18" charset="0"/>
            </a:rPr>
            <a:t>aplicat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în</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integrarea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studenților</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străini</a:t>
          </a:r>
          <a:r>
            <a:rPr lang="en-US" sz="1600" dirty="0" smtClean="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dgm:t>
    </dgm:pt>
    <dgm:pt modelId="{E1B1C771-CD6F-4BE8-91E7-A463B9916C46}" type="parTrans" cxnId="{93804E04-3997-4E37-B4EB-134420600894}">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401CF76F-F63B-4D1C-BD9F-EA2E8EBC7D90}" type="sibTrans" cxnId="{93804E04-3997-4E37-B4EB-134420600894}">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3A344399-F7F7-4313-96B6-E59D92A2F838}" type="pres">
      <dgm:prSet presAssocID="{490F3DF9-5AD8-4B39-9697-5DF5458981A8}" presName="linear" presStyleCnt="0">
        <dgm:presLayoutVars>
          <dgm:animLvl val="lvl"/>
          <dgm:resizeHandles val="exact"/>
        </dgm:presLayoutVars>
      </dgm:prSet>
      <dgm:spPr/>
    </dgm:pt>
    <dgm:pt modelId="{ED205420-68A3-4CD1-BAB8-583A57C330E7}" type="pres">
      <dgm:prSet presAssocID="{BF5208FA-BA01-4B45-A388-82A9A5733D26}" presName="parentText" presStyleLbl="node1" presStyleIdx="0" presStyleCnt="2" custLinFactY="-22274" custLinFactNeighborX="455" custLinFactNeighborY="-100000">
        <dgm:presLayoutVars>
          <dgm:chMax val="0"/>
          <dgm:bulletEnabled val="1"/>
        </dgm:presLayoutVars>
      </dgm:prSet>
      <dgm:spPr/>
    </dgm:pt>
    <dgm:pt modelId="{D38CDA1F-25EE-4A12-B913-A27C1C24D4AD}" type="pres">
      <dgm:prSet presAssocID="{976F9884-7F61-4973-9213-10428E9CDB2B}" presName="spacer" presStyleCnt="0"/>
      <dgm:spPr/>
    </dgm:pt>
    <dgm:pt modelId="{2FFC27F0-3EFE-4DC4-A599-84910F9F7E85}" type="pres">
      <dgm:prSet presAssocID="{F4701486-E07B-41D1-AEFE-A746D712F05C}" presName="parentText" presStyleLbl="node1" presStyleIdx="1" presStyleCnt="2" custScaleY="140730">
        <dgm:presLayoutVars>
          <dgm:chMax val="0"/>
          <dgm:bulletEnabled val="1"/>
        </dgm:presLayoutVars>
      </dgm:prSet>
      <dgm:spPr/>
    </dgm:pt>
  </dgm:ptLst>
  <dgm:cxnLst>
    <dgm:cxn modelId="{86400C44-0980-49DD-B55D-C959BAA10F85}" type="presOf" srcId="{BF5208FA-BA01-4B45-A388-82A9A5733D26}" destId="{ED205420-68A3-4CD1-BAB8-583A57C330E7}" srcOrd="0" destOrd="0" presId="urn:microsoft.com/office/officeart/2005/8/layout/vList2"/>
    <dgm:cxn modelId="{273F638D-97EB-4D20-8DB8-3F2E419DFB43}" type="presOf" srcId="{490F3DF9-5AD8-4B39-9697-5DF5458981A8}" destId="{3A344399-F7F7-4313-96B6-E59D92A2F838}" srcOrd="0" destOrd="0" presId="urn:microsoft.com/office/officeart/2005/8/layout/vList2"/>
    <dgm:cxn modelId="{F864240D-61B2-4533-AC2E-A20B07358608}" type="presOf" srcId="{F4701486-E07B-41D1-AEFE-A746D712F05C}" destId="{2FFC27F0-3EFE-4DC4-A599-84910F9F7E85}" srcOrd="0" destOrd="0" presId="urn:microsoft.com/office/officeart/2005/8/layout/vList2"/>
    <dgm:cxn modelId="{04E7B638-B818-46C3-B0D3-DD50060D31E4}" srcId="{490F3DF9-5AD8-4B39-9697-5DF5458981A8}" destId="{BF5208FA-BA01-4B45-A388-82A9A5733D26}" srcOrd="0" destOrd="0" parTransId="{E00FF50F-A7D0-4C9E-82F7-773B3576B091}" sibTransId="{976F9884-7F61-4973-9213-10428E9CDB2B}"/>
    <dgm:cxn modelId="{93804E04-3997-4E37-B4EB-134420600894}" srcId="{490F3DF9-5AD8-4B39-9697-5DF5458981A8}" destId="{F4701486-E07B-41D1-AEFE-A746D712F05C}" srcOrd="1" destOrd="0" parTransId="{E1B1C771-CD6F-4BE8-91E7-A463B9916C46}" sibTransId="{401CF76F-F63B-4D1C-BD9F-EA2E8EBC7D90}"/>
    <dgm:cxn modelId="{40C91E98-CA0D-47C8-A318-DAA7768FF677}" type="presParOf" srcId="{3A344399-F7F7-4313-96B6-E59D92A2F838}" destId="{ED205420-68A3-4CD1-BAB8-583A57C330E7}" srcOrd="0" destOrd="0" presId="urn:microsoft.com/office/officeart/2005/8/layout/vList2"/>
    <dgm:cxn modelId="{75333F75-55EC-4475-A1B6-25EE5D22260A}" type="presParOf" srcId="{3A344399-F7F7-4313-96B6-E59D92A2F838}" destId="{D38CDA1F-25EE-4A12-B913-A27C1C24D4AD}" srcOrd="1" destOrd="0" presId="urn:microsoft.com/office/officeart/2005/8/layout/vList2"/>
    <dgm:cxn modelId="{BE0D088E-8599-4B70-B641-7695AD2C4BAD}" type="presParOf" srcId="{3A344399-F7F7-4313-96B6-E59D92A2F838}" destId="{2FFC27F0-3EFE-4DC4-A599-84910F9F7E8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55F5F-191B-43A4-BDF9-66CB65B7BF6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B374A03F-5219-40B6-A9FD-43F65BA582B0}">
      <dgm:prSet/>
      <dgm:spPr/>
      <dgm:t>
        <a:bodyPr/>
        <a:lstStyle/>
        <a:p>
          <a:pPr rtl="0"/>
          <a:r>
            <a:rPr lang="en-US" b="1" dirty="0" err="1" smtClean="0">
              <a:latin typeface="Times New Roman" panose="02020603050405020304" pitchFamily="18" charset="0"/>
              <a:cs typeface="Times New Roman" panose="02020603050405020304" pitchFamily="18" charset="0"/>
            </a:rPr>
            <a:t>Promovarea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diversității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culturale</a:t>
          </a:r>
          <a:r>
            <a:rPr lang="en-US" b="1" dirty="0" smtClean="0">
              <a:latin typeface="Times New Roman" panose="02020603050405020304" pitchFamily="18" charset="0"/>
              <a:cs typeface="Times New Roman" panose="02020603050405020304" pitchFamily="18" charset="0"/>
            </a:rPr>
            <a:t> un concept fundamental </a:t>
          </a:r>
          <a:r>
            <a:rPr lang="en-US" b="1" dirty="0" err="1" smtClean="0">
              <a:latin typeface="Times New Roman" panose="02020603050405020304" pitchFamily="18" charset="0"/>
              <a:cs typeface="Times New Roman" panose="02020603050405020304" pitchFamily="18" charset="0"/>
            </a:rPr>
            <a:t>în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promovarea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unui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mediu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educațional</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inclusiv</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iar</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în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contextul</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universităților</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acest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lucru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este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extrem</a:t>
          </a:r>
          <a:r>
            <a:rPr lang="en-US" b="1" dirty="0" smtClean="0">
              <a:latin typeface="Times New Roman" panose="02020603050405020304" pitchFamily="18" charset="0"/>
              <a:cs typeface="Times New Roman" panose="02020603050405020304" pitchFamily="18" charset="0"/>
            </a:rPr>
            <a:t> de important </a:t>
          </a:r>
          <a:r>
            <a:rPr lang="en-US" b="1" dirty="0" err="1" smtClean="0">
              <a:latin typeface="Times New Roman" panose="02020603050405020304" pitchFamily="18" charset="0"/>
              <a:cs typeface="Times New Roman" panose="02020603050405020304" pitchFamily="18" charset="0"/>
            </a:rPr>
            <a:t>pentru</a:t>
          </a:r>
          <a:r>
            <a:rPr lang="en-US" b="1" dirty="0" smtClean="0">
              <a:latin typeface="Times New Roman" panose="02020603050405020304" pitchFamily="18" charset="0"/>
              <a:cs typeface="Times New Roman" panose="02020603050405020304" pitchFamily="18" charset="0"/>
            </a:rPr>
            <a:t> a </a:t>
          </a:r>
          <a:r>
            <a:rPr lang="en-US" b="1" dirty="0" err="1" smtClean="0">
              <a:latin typeface="Times New Roman" panose="02020603050405020304" pitchFamily="18" charset="0"/>
              <a:cs typeface="Times New Roman" panose="02020603050405020304" pitchFamily="18" charset="0"/>
            </a:rPr>
            <a:t>asigura</a:t>
          </a:r>
          <a:r>
            <a:rPr lang="en-US" b="1" dirty="0" smtClean="0">
              <a:latin typeface="Times New Roman" panose="02020603050405020304" pitchFamily="18" charset="0"/>
              <a:cs typeface="Times New Roman" panose="02020603050405020304" pitchFamily="18" charset="0"/>
            </a:rPr>
            <a:t> un </a:t>
          </a:r>
          <a:r>
            <a:rPr lang="en-US" b="1" dirty="0" err="1" smtClean="0">
              <a:latin typeface="Times New Roman" panose="02020603050405020304" pitchFamily="18" charset="0"/>
              <a:cs typeface="Times New Roman" panose="02020603050405020304" pitchFamily="18" charset="0"/>
            </a:rPr>
            <a:t>climat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în</a:t>
          </a:r>
          <a:r>
            <a:rPr lang="en-US" b="1" dirty="0" smtClean="0">
              <a:latin typeface="Times New Roman" panose="02020603050405020304" pitchFamily="18" charset="0"/>
              <a:cs typeface="Times New Roman" panose="02020603050405020304" pitchFamily="18" charset="0"/>
            </a:rPr>
            <a:t> care </a:t>
          </a:r>
          <a:r>
            <a:rPr lang="en-US" b="1" dirty="0" err="1" smtClean="0">
              <a:latin typeface="Times New Roman" panose="02020603050405020304" pitchFamily="18" charset="0"/>
              <a:cs typeface="Times New Roman" panose="02020603050405020304" pitchFamily="18" charset="0"/>
            </a:rPr>
            <a:t>toți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studenții</a:t>
          </a:r>
          <a:r>
            <a:rPr lang="en-US" b="1" dirty="0" smtClean="0">
              <a:latin typeface="Times New Roman" panose="02020603050405020304" pitchFamily="18" charset="0"/>
              <a:cs typeface="Times New Roman" panose="02020603050405020304" pitchFamily="18" charset="0"/>
            </a:rPr>
            <a:t> se </a:t>
          </a:r>
          <a:r>
            <a:rPr lang="en-US" b="1" dirty="0" err="1" smtClean="0">
              <a:latin typeface="Times New Roman" panose="02020603050405020304" pitchFamily="18" charset="0"/>
              <a:cs typeface="Times New Roman" panose="02020603050405020304" pitchFamily="18" charset="0"/>
            </a:rPr>
            <a:t>simt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respectați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și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valorizati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indiferent</a:t>
          </a:r>
          <a:r>
            <a:rPr lang="en-US" b="1" dirty="0" smtClean="0">
              <a:latin typeface="Times New Roman" panose="02020603050405020304" pitchFamily="18" charset="0"/>
              <a:cs typeface="Times New Roman" panose="02020603050405020304" pitchFamily="18" charset="0"/>
            </a:rPr>
            <a:t> de </a:t>
          </a:r>
          <a:r>
            <a:rPr lang="en-US" b="1" dirty="0" err="1" smtClean="0">
              <a:latin typeface="Times New Roman" panose="02020603050405020304" pitchFamily="18" charset="0"/>
              <a:cs typeface="Times New Roman" panose="02020603050405020304" pitchFamily="18" charset="0"/>
            </a:rPr>
            <a:t>cultura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lor</a:t>
          </a:r>
          <a:r>
            <a:rPr lang="en-US"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dgm:t>
    </dgm:pt>
    <dgm:pt modelId="{7FD7DEF1-E675-49ED-9DB9-92E947465128}" type="parTrans" cxnId="{4950E1BA-2F76-4663-9C72-4D5440724C1F}">
      <dgm:prSet/>
      <dgm:spPr/>
      <dgm:t>
        <a:bodyPr/>
        <a:lstStyle/>
        <a:p>
          <a:endParaRPr lang="ru-RU" b="1">
            <a:latin typeface="Times New Roman" panose="02020603050405020304" pitchFamily="18" charset="0"/>
            <a:cs typeface="Times New Roman" panose="02020603050405020304" pitchFamily="18" charset="0"/>
          </a:endParaRPr>
        </a:p>
      </dgm:t>
    </dgm:pt>
    <dgm:pt modelId="{D5F00619-F0CB-492C-8FFC-C5DC4A83DA75}" type="sibTrans" cxnId="{4950E1BA-2F76-4663-9C72-4D5440724C1F}">
      <dgm:prSet/>
      <dgm:spPr/>
      <dgm:t>
        <a:bodyPr/>
        <a:lstStyle/>
        <a:p>
          <a:endParaRPr lang="ru-RU" b="1">
            <a:latin typeface="Times New Roman" panose="02020603050405020304" pitchFamily="18" charset="0"/>
            <a:cs typeface="Times New Roman" panose="02020603050405020304" pitchFamily="18" charset="0"/>
          </a:endParaRPr>
        </a:p>
      </dgm:t>
    </dgm:pt>
    <dgm:pt modelId="{B8690E02-2253-4603-AD9F-2C1BCC0205ED}" type="pres">
      <dgm:prSet presAssocID="{66B55F5F-191B-43A4-BDF9-66CB65B7BF6F}" presName="compositeShape" presStyleCnt="0">
        <dgm:presLayoutVars>
          <dgm:dir/>
          <dgm:resizeHandles/>
        </dgm:presLayoutVars>
      </dgm:prSet>
      <dgm:spPr/>
      <dgm:t>
        <a:bodyPr/>
        <a:lstStyle/>
        <a:p>
          <a:endParaRPr lang="ru-RU"/>
        </a:p>
      </dgm:t>
    </dgm:pt>
    <dgm:pt modelId="{9C5346EF-B962-4A20-9656-2E2F3518BC15}" type="pres">
      <dgm:prSet presAssocID="{66B55F5F-191B-43A4-BDF9-66CB65B7BF6F}" presName="pyramid" presStyleLbl="node1" presStyleIdx="0" presStyleCnt="1"/>
      <dgm:spPr/>
    </dgm:pt>
    <dgm:pt modelId="{74149D8E-7543-401D-A74B-10E0C4BFE940}" type="pres">
      <dgm:prSet presAssocID="{66B55F5F-191B-43A4-BDF9-66CB65B7BF6F}" presName="theList" presStyleCnt="0"/>
      <dgm:spPr/>
    </dgm:pt>
    <dgm:pt modelId="{8A988AE9-1EC2-47F7-A935-A9CE0C2B76AF}" type="pres">
      <dgm:prSet presAssocID="{B374A03F-5219-40B6-A9FD-43F65BA582B0}" presName="aNode" presStyleLbl="fgAcc1" presStyleIdx="0" presStyleCnt="1">
        <dgm:presLayoutVars>
          <dgm:bulletEnabled val="1"/>
        </dgm:presLayoutVars>
      </dgm:prSet>
      <dgm:spPr/>
      <dgm:t>
        <a:bodyPr/>
        <a:lstStyle/>
        <a:p>
          <a:endParaRPr lang="ru-RU"/>
        </a:p>
      </dgm:t>
    </dgm:pt>
    <dgm:pt modelId="{9FD89877-A638-47E6-BF91-1081C7BEA637}" type="pres">
      <dgm:prSet presAssocID="{B374A03F-5219-40B6-A9FD-43F65BA582B0}" presName="aSpace" presStyleCnt="0"/>
      <dgm:spPr/>
    </dgm:pt>
  </dgm:ptLst>
  <dgm:cxnLst>
    <dgm:cxn modelId="{4950E1BA-2F76-4663-9C72-4D5440724C1F}" srcId="{66B55F5F-191B-43A4-BDF9-66CB65B7BF6F}" destId="{B374A03F-5219-40B6-A9FD-43F65BA582B0}" srcOrd="0" destOrd="0" parTransId="{7FD7DEF1-E675-49ED-9DB9-92E947465128}" sibTransId="{D5F00619-F0CB-492C-8FFC-C5DC4A83DA75}"/>
    <dgm:cxn modelId="{6E8987F8-91E0-4E75-ABA5-14BDB47FCCA2}" type="presOf" srcId="{B374A03F-5219-40B6-A9FD-43F65BA582B0}" destId="{8A988AE9-1EC2-47F7-A935-A9CE0C2B76AF}" srcOrd="0" destOrd="0" presId="urn:microsoft.com/office/officeart/2005/8/layout/pyramid2"/>
    <dgm:cxn modelId="{711D7733-B53A-4502-A054-AA3834289AB2}" type="presOf" srcId="{66B55F5F-191B-43A4-BDF9-66CB65B7BF6F}" destId="{B8690E02-2253-4603-AD9F-2C1BCC0205ED}" srcOrd="0" destOrd="0" presId="urn:microsoft.com/office/officeart/2005/8/layout/pyramid2"/>
    <dgm:cxn modelId="{E012E292-95DF-4680-AA47-6DBCFAD4B32C}" type="presParOf" srcId="{B8690E02-2253-4603-AD9F-2C1BCC0205ED}" destId="{9C5346EF-B962-4A20-9656-2E2F3518BC15}" srcOrd="0" destOrd="0" presId="urn:microsoft.com/office/officeart/2005/8/layout/pyramid2"/>
    <dgm:cxn modelId="{8D7C5DF9-4BEF-455E-9DA4-D8A91FEA76D0}" type="presParOf" srcId="{B8690E02-2253-4603-AD9F-2C1BCC0205ED}" destId="{74149D8E-7543-401D-A74B-10E0C4BFE940}" srcOrd="1" destOrd="0" presId="urn:microsoft.com/office/officeart/2005/8/layout/pyramid2"/>
    <dgm:cxn modelId="{1C990678-95FD-4E91-959A-8E3DD1A6F2FE}" type="presParOf" srcId="{74149D8E-7543-401D-A74B-10E0C4BFE940}" destId="{8A988AE9-1EC2-47F7-A935-A9CE0C2B76AF}" srcOrd="0" destOrd="0" presId="urn:microsoft.com/office/officeart/2005/8/layout/pyramid2"/>
    <dgm:cxn modelId="{5F37FD1D-C9F6-4547-8350-71627CC62E04}" type="presParOf" srcId="{74149D8E-7543-401D-A74B-10E0C4BFE940}" destId="{9FD89877-A638-47E6-BF91-1081C7BEA637}"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1BF62-6518-464E-B42D-057BF7F8A206}"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B95E8989-8AEB-4C6F-8EE4-636D7819E596}">
      <dgm:prSet/>
      <dgm:spPr/>
      <dgm:t>
        <a:bodyPr/>
        <a:lstStyle/>
        <a:p>
          <a:pPr rtl="0"/>
          <a:r>
            <a:rPr lang="en-US" b="1" dirty="0" err="1" smtClean="0">
              <a:solidFill>
                <a:schemeClr val="tx1"/>
              </a:solidFill>
              <a:latin typeface="Times New Roman" panose="02020603050405020304" pitchFamily="18" charset="0"/>
              <a:cs typeface="Times New Roman" panose="02020603050405020304" pitchFamily="18" charset="0"/>
            </a:rPr>
            <a:t>Diversitatea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culturală</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poate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adăuga</a:t>
          </a:r>
          <a:r>
            <a:rPr lang="en-US" b="1" dirty="0" smtClean="0">
              <a:solidFill>
                <a:schemeClr val="tx1"/>
              </a:solidFill>
              <a:latin typeface="Times New Roman" panose="02020603050405020304" pitchFamily="18" charset="0"/>
              <a:cs typeface="Times New Roman" panose="02020603050405020304" pitchFamily="18" charset="0"/>
            </a:rPr>
            <a:t> o </a:t>
          </a:r>
          <a:r>
            <a:rPr lang="en-US" b="1" dirty="0" err="1" smtClean="0">
              <a:solidFill>
                <a:schemeClr val="tx1"/>
              </a:solidFill>
              <a:latin typeface="Times New Roman" panose="02020603050405020304" pitchFamily="18" charset="0"/>
              <a:cs typeface="Times New Roman" panose="02020603050405020304" pitchFamily="18" charset="0"/>
            </a:rPr>
            <a:t>dimensiune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valoroasă</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experienței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educaționale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deoarece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permite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schimb</a:t>
          </a:r>
          <a:r>
            <a:rPr lang="en-US" b="1" dirty="0" smtClean="0">
              <a:solidFill>
                <a:schemeClr val="tx1"/>
              </a:solidFill>
              <a:latin typeface="Times New Roman" panose="02020603050405020304" pitchFamily="18" charset="0"/>
              <a:cs typeface="Times New Roman" panose="02020603050405020304" pitchFamily="18" charset="0"/>
            </a:rPr>
            <a:t> de </a:t>
          </a:r>
          <a:r>
            <a:rPr lang="en-US" b="1" dirty="0" err="1" smtClean="0">
              <a:solidFill>
                <a:schemeClr val="tx1"/>
              </a:solidFill>
              <a:latin typeface="Times New Roman" panose="02020603050405020304" pitchFamily="18" charset="0"/>
              <a:cs typeface="Times New Roman" panose="02020603050405020304" pitchFamily="18" charset="0"/>
            </a:rPr>
            <a:t>idei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cunoștințe</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și</a:t>
          </a:r>
          <a:r>
            <a:rPr lang="en-US" b="1" dirty="0" smtClean="0">
              <a:solidFill>
                <a:schemeClr val="tx1"/>
              </a:solidFill>
              <a:latin typeface="Times New Roman" panose="02020603050405020304" pitchFamily="18" charset="0"/>
              <a:cs typeface="Times New Roman" panose="02020603050405020304" pitchFamily="18" charset="0"/>
            </a:rPr>
            <a:t> perspective.</a:t>
          </a:r>
          <a:endParaRPr lang="ru-RU" b="1" dirty="0">
            <a:solidFill>
              <a:schemeClr val="tx1"/>
            </a:solidFill>
            <a:latin typeface="Times New Roman" panose="02020603050405020304" pitchFamily="18" charset="0"/>
            <a:cs typeface="Times New Roman" panose="02020603050405020304" pitchFamily="18" charset="0"/>
          </a:endParaRPr>
        </a:p>
      </dgm:t>
    </dgm:pt>
    <dgm:pt modelId="{8785FA42-A9C5-49BF-9084-941B1C3C7C30}" type="parTrans" cxnId="{523356A8-FD61-4CE4-B0AF-446D61886575}">
      <dgm:prSet/>
      <dgm:spPr/>
      <dgm:t>
        <a:bodyPr/>
        <a:lstStyle/>
        <a:p>
          <a:endParaRPr lang="ru-RU" b="1">
            <a:solidFill>
              <a:schemeClr val="tx1"/>
            </a:solidFill>
            <a:latin typeface="Times New Roman" panose="02020603050405020304" pitchFamily="18" charset="0"/>
            <a:cs typeface="Times New Roman" panose="02020603050405020304" pitchFamily="18" charset="0"/>
          </a:endParaRPr>
        </a:p>
      </dgm:t>
    </dgm:pt>
    <dgm:pt modelId="{5057B02C-8FF6-46F7-8723-3090C7DE5050}" type="sibTrans" cxnId="{523356A8-FD61-4CE4-B0AF-446D61886575}">
      <dgm:prSet/>
      <dgm:spPr/>
      <dgm:t>
        <a:bodyPr/>
        <a:lstStyle/>
        <a:p>
          <a:endParaRPr lang="ru-RU" b="1">
            <a:solidFill>
              <a:schemeClr val="tx1"/>
            </a:solidFill>
            <a:latin typeface="Times New Roman" panose="02020603050405020304" pitchFamily="18" charset="0"/>
            <a:cs typeface="Times New Roman" panose="02020603050405020304" pitchFamily="18" charset="0"/>
          </a:endParaRPr>
        </a:p>
      </dgm:t>
    </dgm:pt>
    <dgm:pt modelId="{B3E3668E-F241-4194-A7E1-E6E658D594AA}" type="pres">
      <dgm:prSet presAssocID="{0D71BF62-6518-464E-B42D-057BF7F8A206}" presName="CompostProcess" presStyleCnt="0">
        <dgm:presLayoutVars>
          <dgm:dir/>
          <dgm:resizeHandles val="exact"/>
        </dgm:presLayoutVars>
      </dgm:prSet>
      <dgm:spPr/>
      <dgm:t>
        <a:bodyPr/>
        <a:lstStyle/>
        <a:p>
          <a:endParaRPr lang="ru-RU"/>
        </a:p>
      </dgm:t>
    </dgm:pt>
    <dgm:pt modelId="{116970F9-6F62-40EF-8CF2-DC8420BFE814}" type="pres">
      <dgm:prSet presAssocID="{0D71BF62-6518-464E-B42D-057BF7F8A206}" presName="arrow" presStyleLbl="bgShp" presStyleIdx="0" presStyleCnt="1"/>
      <dgm:spPr/>
    </dgm:pt>
    <dgm:pt modelId="{58A73CFC-C6C8-43D6-9285-71C6CEA93F23}" type="pres">
      <dgm:prSet presAssocID="{0D71BF62-6518-464E-B42D-057BF7F8A206}" presName="linearProcess" presStyleCnt="0"/>
      <dgm:spPr/>
    </dgm:pt>
    <dgm:pt modelId="{EF228616-01C1-4FB5-B3E5-2E2C5384D4F7}" type="pres">
      <dgm:prSet presAssocID="{B95E8989-8AEB-4C6F-8EE4-636D7819E596}" presName="textNode" presStyleLbl="node1" presStyleIdx="0" presStyleCnt="1">
        <dgm:presLayoutVars>
          <dgm:bulletEnabled val="1"/>
        </dgm:presLayoutVars>
      </dgm:prSet>
      <dgm:spPr/>
      <dgm:t>
        <a:bodyPr/>
        <a:lstStyle/>
        <a:p>
          <a:endParaRPr lang="ru-RU"/>
        </a:p>
      </dgm:t>
    </dgm:pt>
  </dgm:ptLst>
  <dgm:cxnLst>
    <dgm:cxn modelId="{523356A8-FD61-4CE4-B0AF-446D61886575}" srcId="{0D71BF62-6518-464E-B42D-057BF7F8A206}" destId="{B95E8989-8AEB-4C6F-8EE4-636D7819E596}" srcOrd="0" destOrd="0" parTransId="{8785FA42-A9C5-49BF-9084-941B1C3C7C30}" sibTransId="{5057B02C-8FF6-46F7-8723-3090C7DE5050}"/>
    <dgm:cxn modelId="{368E6559-6BCA-4462-ADFA-DA32CB6CF4AC}" type="presOf" srcId="{B95E8989-8AEB-4C6F-8EE4-636D7819E596}" destId="{EF228616-01C1-4FB5-B3E5-2E2C5384D4F7}" srcOrd="0" destOrd="0" presId="urn:microsoft.com/office/officeart/2005/8/layout/hProcess9"/>
    <dgm:cxn modelId="{C8C471AD-6489-4FBB-876B-DC0AEAF7E89A}" type="presOf" srcId="{0D71BF62-6518-464E-B42D-057BF7F8A206}" destId="{B3E3668E-F241-4194-A7E1-E6E658D594AA}" srcOrd="0" destOrd="0" presId="urn:microsoft.com/office/officeart/2005/8/layout/hProcess9"/>
    <dgm:cxn modelId="{EA41FA7D-D0A0-4031-8E20-FE5F21F984D3}" type="presParOf" srcId="{B3E3668E-F241-4194-A7E1-E6E658D594AA}" destId="{116970F9-6F62-40EF-8CF2-DC8420BFE814}" srcOrd="0" destOrd="0" presId="urn:microsoft.com/office/officeart/2005/8/layout/hProcess9"/>
    <dgm:cxn modelId="{458D02B7-F802-403B-BD73-C428B5582F0C}" type="presParOf" srcId="{B3E3668E-F241-4194-A7E1-E6E658D594AA}" destId="{58A73CFC-C6C8-43D6-9285-71C6CEA93F23}" srcOrd="1" destOrd="0" presId="urn:microsoft.com/office/officeart/2005/8/layout/hProcess9"/>
    <dgm:cxn modelId="{BCDDBFF5-889E-4CA8-B8B2-DB031DD7A5AF}" type="presParOf" srcId="{58A73CFC-C6C8-43D6-9285-71C6CEA93F23}" destId="{EF228616-01C1-4FB5-B3E5-2E2C5384D4F7}"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047DBF-95AA-40BC-A783-377E8F18B84D}" type="doc">
      <dgm:prSet loTypeId="urn:microsoft.com/office/officeart/2008/layout/HorizontalMultiLevelHierarchy#1" loCatId="hierarchy" qsTypeId="urn:microsoft.com/office/officeart/2005/8/quickstyle/simple1#1" qsCatId="simple" csTypeId="urn:microsoft.com/office/officeart/2005/8/colors/accent1_2#1" csCatId="accent1" phldr="0"/>
      <dgm:spPr/>
      <dgm:t>
        <a:bodyPr/>
        <a:lstStyle/>
        <a:p>
          <a:endParaRPr lang="zh-CN" altLang="en-US"/>
        </a:p>
      </dgm:t>
    </dgm:pt>
    <dgm:pt modelId="{9CF950A0-AF63-4EEF-9FFD-96C1F7E7E392}">
      <dgm:prSet phldrT="[Текст]" phldr="0" custT="1"/>
      <dgm:spPr/>
      <dgm:t>
        <a:bodyPr vert="horz" wrap="square"/>
        <a:lstStyle/>
        <a:p>
          <a:pPr>
            <a:lnSpc>
              <a:spcPct val="100000"/>
            </a:lnSpc>
            <a:spcBef>
              <a:spcPct val="0"/>
            </a:spcBef>
            <a:spcAft>
              <a:spcPct val="35000"/>
            </a:spcAft>
          </a:pPr>
          <a:r>
            <a:rPr lang="en-US" altLang="zh-CN" sz="2800"/>
            <a:t>Beneficiile diversității culturale </a:t>
          </a:r>
        </a:p>
      </dgm:t>
    </dgm:pt>
    <dgm:pt modelId="{C208B5D8-5995-4479-A42A-8A55E56C12D9}" type="parTrans" cxnId="{CE467509-D610-4616-BE32-CA5E4C165C5F}">
      <dgm:prSet/>
      <dgm:spPr/>
      <dgm:t>
        <a:bodyPr/>
        <a:lstStyle/>
        <a:p>
          <a:endParaRPr lang="zh-CN" altLang="en-US"/>
        </a:p>
      </dgm:t>
    </dgm:pt>
    <dgm:pt modelId="{789CBC20-C209-4F6E-8277-16D1CD2BC23E}" type="sibTrans" cxnId="{CE467509-D610-4616-BE32-CA5E4C165C5F}">
      <dgm:prSet/>
      <dgm:spPr/>
      <dgm:t>
        <a:bodyPr/>
        <a:lstStyle/>
        <a:p>
          <a:endParaRPr lang="zh-CN" altLang="en-US"/>
        </a:p>
      </dgm:t>
    </dgm:pt>
    <dgm:pt modelId="{43C98814-3703-4708-9480-0269618948C5}">
      <dgm:prSet phldrT="[Текст]" phldr="0" custT="1"/>
      <dgm:spPr/>
      <dgm:t>
        <a:bodyPr vert="horz" wrap="square"/>
        <a:lstStyle/>
        <a:p>
          <a:pPr>
            <a:lnSpc>
              <a:spcPct val="100000"/>
            </a:lnSpc>
            <a:spcBef>
              <a:spcPct val="0"/>
            </a:spcBef>
            <a:spcAft>
              <a:spcPct val="35000"/>
            </a:spcAft>
          </a:pPr>
          <a:r>
            <a:rPr lang="en-US" altLang="zh-CN" sz="2400" b="1">
              <a:sym typeface="+mn-ea"/>
            </a:rPr>
            <a:t>Beneficii sociale – </a:t>
          </a:r>
          <a:r>
            <a:rPr lang="en-US" altLang="en-US" sz="2400" b="1">
              <a:sym typeface="+mn-ea"/>
            </a:rPr>
            <a:t>p</a:t>
          </a:r>
          <a:r>
            <a:rPr lang="en-US" altLang="zh-CN" sz="2400" b="1">
              <a:sym typeface="+mn-ea"/>
            </a:rPr>
            <a:t>romovează respectul și toleranța</a:t>
          </a:r>
          <a:endParaRPr lang="zh-CN" altLang="en-US" sz="2400" b="1"/>
        </a:p>
      </dgm:t>
    </dgm:pt>
    <dgm:pt modelId="{CEE48522-27B1-4F7F-84F9-D98425D345C1}" type="parTrans" cxnId="{9BAACA8C-3C02-4DAD-92F4-2E8BA5025C1B}">
      <dgm:prSet/>
      <dgm:spPr/>
      <dgm:t>
        <a:bodyPr/>
        <a:lstStyle/>
        <a:p>
          <a:endParaRPr lang="zh-CN" altLang="en-US"/>
        </a:p>
      </dgm:t>
    </dgm:pt>
    <dgm:pt modelId="{8F8E0805-276C-4375-BEB7-3681B4D5E062}" type="sibTrans" cxnId="{9BAACA8C-3C02-4DAD-92F4-2E8BA5025C1B}">
      <dgm:prSet/>
      <dgm:spPr/>
      <dgm:t>
        <a:bodyPr/>
        <a:lstStyle/>
        <a:p>
          <a:endParaRPr lang="zh-CN" altLang="en-US"/>
        </a:p>
      </dgm:t>
    </dgm:pt>
    <dgm:pt modelId="{EEA9BF43-52EA-422D-B843-A7E2D98344F1}">
      <dgm:prSet phldrT="[Текст]" phldr="0" custT="1"/>
      <dgm:spPr/>
      <dgm:t>
        <a:bodyPr vert="horz" wrap="square"/>
        <a:lstStyle/>
        <a:p>
          <a:pPr>
            <a:lnSpc>
              <a:spcPct val="100000"/>
            </a:lnSpc>
            <a:spcBef>
              <a:spcPct val="0"/>
            </a:spcBef>
            <a:spcAft>
              <a:spcPct val="35000"/>
            </a:spcAft>
          </a:pPr>
          <a:r>
            <a:rPr lang="en-US" altLang="zh-CN" sz="2400" b="1">
              <a:sym typeface="+mn-ea"/>
            </a:rPr>
            <a:t> Beneficii educaționale – </a:t>
          </a:r>
          <a:r>
            <a:rPr lang="en-US" altLang="en-US" sz="2400" b="1">
              <a:sym typeface="+mn-ea"/>
            </a:rPr>
            <a:t>î</a:t>
          </a:r>
          <a:r>
            <a:rPr lang="en-US" altLang="zh-CN" sz="2400" b="1">
              <a:sym typeface="+mn-ea"/>
            </a:rPr>
            <a:t>mbogățește cunoștințele </a:t>
          </a:r>
          <a:endParaRPr lang="zh-CN" altLang="en-US" sz="2400" b="1"/>
        </a:p>
      </dgm:t>
    </dgm:pt>
    <dgm:pt modelId="{DD4B9A5E-AF0E-4E40-AE50-8ADA48B6C96E}" type="parTrans" cxnId="{E5F1DEF0-BEEA-4004-8309-2B642F998770}">
      <dgm:prSet/>
      <dgm:spPr/>
      <dgm:t>
        <a:bodyPr/>
        <a:lstStyle/>
        <a:p>
          <a:endParaRPr lang="zh-CN" altLang="en-US"/>
        </a:p>
      </dgm:t>
    </dgm:pt>
    <dgm:pt modelId="{35829CFD-40BE-4AAC-B481-B24731CD799F}" type="sibTrans" cxnId="{E5F1DEF0-BEEA-4004-8309-2B642F998770}">
      <dgm:prSet/>
      <dgm:spPr/>
      <dgm:t>
        <a:bodyPr/>
        <a:lstStyle/>
        <a:p>
          <a:endParaRPr lang="zh-CN" altLang="en-US"/>
        </a:p>
      </dgm:t>
    </dgm:pt>
    <dgm:pt modelId="{05B7883E-08CA-4B11-978A-0E031766AB04}">
      <dgm:prSet phldrT="[Текст]" phldr="0" custT="1"/>
      <dgm:spPr/>
      <dgm:t>
        <a:bodyPr vert="horz" wrap="square"/>
        <a:lstStyle/>
        <a:p>
          <a:pPr>
            <a:lnSpc>
              <a:spcPct val="100000"/>
            </a:lnSpc>
            <a:spcBef>
              <a:spcPct val="0"/>
            </a:spcBef>
            <a:spcAft>
              <a:spcPct val="35000"/>
            </a:spcAft>
          </a:pPr>
          <a:r>
            <a:rPr lang="en-US" altLang="zh-CN" sz="2400" b="1">
              <a:sym typeface="+mn-ea"/>
            </a:rPr>
            <a:t>Beneficii personale – </a:t>
          </a:r>
          <a:r>
            <a:rPr lang="en-US" altLang="en-US" sz="2400" b="1">
              <a:sym typeface="+mn-ea"/>
            </a:rPr>
            <a:t>d</a:t>
          </a:r>
          <a:r>
            <a:rPr lang="en-US" altLang="zh-CN" sz="2400" b="1">
              <a:sym typeface="+mn-ea"/>
            </a:rPr>
            <a:t>ezvoltă empatia și comunicarea</a:t>
          </a:r>
          <a:endParaRPr lang="zh-CN" altLang="en-US" sz="2400" b="1"/>
        </a:p>
      </dgm:t>
    </dgm:pt>
    <dgm:pt modelId="{D3AE5FBF-22B8-495D-8175-D008E6DBE25A}" type="parTrans" cxnId="{0B54FA36-84F6-41BF-B52C-BEB7E80401A9}">
      <dgm:prSet/>
      <dgm:spPr/>
      <dgm:t>
        <a:bodyPr/>
        <a:lstStyle/>
        <a:p>
          <a:endParaRPr lang="zh-CN" altLang="en-US"/>
        </a:p>
      </dgm:t>
    </dgm:pt>
    <dgm:pt modelId="{07129F62-24FE-4443-9066-E2A8C0818369}" type="sibTrans" cxnId="{0B54FA36-84F6-41BF-B52C-BEB7E80401A9}">
      <dgm:prSet/>
      <dgm:spPr/>
      <dgm:t>
        <a:bodyPr/>
        <a:lstStyle/>
        <a:p>
          <a:endParaRPr lang="zh-CN" altLang="en-US"/>
        </a:p>
      </dgm:t>
    </dgm:pt>
    <dgm:pt modelId="{D46EE152-774F-4CA8-9116-98CB08AEFA88}" type="pres">
      <dgm:prSet presAssocID="{D6047DBF-95AA-40BC-A783-377E8F18B84D}" presName="Name0" presStyleCnt="0">
        <dgm:presLayoutVars>
          <dgm:chPref val="1"/>
          <dgm:dir/>
          <dgm:animOne val="branch"/>
          <dgm:animLvl val="lvl"/>
          <dgm:resizeHandles val="exact"/>
        </dgm:presLayoutVars>
      </dgm:prSet>
      <dgm:spPr/>
      <dgm:t>
        <a:bodyPr/>
        <a:lstStyle/>
        <a:p>
          <a:endParaRPr lang="ru-RU"/>
        </a:p>
      </dgm:t>
    </dgm:pt>
    <dgm:pt modelId="{D1C58439-AB41-4D73-94D5-800644F6883C}" type="pres">
      <dgm:prSet presAssocID="{9CF950A0-AF63-4EEF-9FFD-96C1F7E7E392}" presName="root1" presStyleCnt="0"/>
      <dgm:spPr/>
    </dgm:pt>
    <dgm:pt modelId="{9B9BF0AB-5901-4E79-B4D7-EC064A6E4281}" type="pres">
      <dgm:prSet presAssocID="{9CF950A0-AF63-4EEF-9FFD-96C1F7E7E392}" presName="LevelOneTextNode" presStyleLbl="node0" presStyleIdx="0" presStyleCnt="1">
        <dgm:presLayoutVars>
          <dgm:chPref val="3"/>
        </dgm:presLayoutVars>
      </dgm:prSet>
      <dgm:spPr/>
      <dgm:t>
        <a:bodyPr/>
        <a:lstStyle/>
        <a:p>
          <a:endParaRPr lang="ru-RU"/>
        </a:p>
      </dgm:t>
    </dgm:pt>
    <dgm:pt modelId="{A6E13702-6C97-4911-A4E2-59EE8E68C431}" type="pres">
      <dgm:prSet presAssocID="{9CF950A0-AF63-4EEF-9FFD-96C1F7E7E392}" presName="level2hierChild" presStyleCnt="0"/>
      <dgm:spPr/>
    </dgm:pt>
    <dgm:pt modelId="{64B430B3-FF1B-406C-9FF2-27BA23788747}" type="pres">
      <dgm:prSet presAssocID="{CEE48522-27B1-4F7F-84F9-D98425D345C1}" presName="conn2-1" presStyleLbl="parChTrans1D2" presStyleIdx="0" presStyleCnt="3"/>
      <dgm:spPr/>
      <dgm:t>
        <a:bodyPr/>
        <a:lstStyle/>
        <a:p>
          <a:endParaRPr lang="ru-RU"/>
        </a:p>
      </dgm:t>
    </dgm:pt>
    <dgm:pt modelId="{C069D299-1B39-4BB1-9C27-833B58C46156}" type="pres">
      <dgm:prSet presAssocID="{CEE48522-27B1-4F7F-84F9-D98425D345C1}" presName="connTx" presStyleLbl="parChTrans1D2" presStyleIdx="0" presStyleCnt="3"/>
      <dgm:spPr/>
      <dgm:t>
        <a:bodyPr/>
        <a:lstStyle/>
        <a:p>
          <a:endParaRPr lang="ru-RU"/>
        </a:p>
      </dgm:t>
    </dgm:pt>
    <dgm:pt modelId="{9C4BE19C-8DBD-46B6-9067-607184141480}" type="pres">
      <dgm:prSet presAssocID="{43C98814-3703-4708-9480-0269618948C5}" presName="root2" presStyleCnt="0"/>
      <dgm:spPr/>
    </dgm:pt>
    <dgm:pt modelId="{CDA235D6-AC41-4ED3-AF28-D9CD9EDCBAED}" type="pres">
      <dgm:prSet presAssocID="{43C98814-3703-4708-9480-0269618948C5}" presName="LevelTwoTextNode" presStyleLbl="node2" presStyleIdx="0" presStyleCnt="3">
        <dgm:presLayoutVars>
          <dgm:chPref val="3"/>
        </dgm:presLayoutVars>
      </dgm:prSet>
      <dgm:spPr/>
      <dgm:t>
        <a:bodyPr/>
        <a:lstStyle/>
        <a:p>
          <a:endParaRPr lang="ru-RU"/>
        </a:p>
      </dgm:t>
    </dgm:pt>
    <dgm:pt modelId="{72E265FC-36E6-4BBF-AC05-214FD6415DAB}" type="pres">
      <dgm:prSet presAssocID="{43C98814-3703-4708-9480-0269618948C5}" presName="level3hierChild" presStyleCnt="0"/>
      <dgm:spPr/>
    </dgm:pt>
    <dgm:pt modelId="{2F66960D-CF7A-443C-8CB9-E7DD0B261214}" type="pres">
      <dgm:prSet presAssocID="{DD4B9A5E-AF0E-4E40-AE50-8ADA48B6C96E}" presName="conn2-1" presStyleLbl="parChTrans1D2" presStyleIdx="1" presStyleCnt="3"/>
      <dgm:spPr/>
      <dgm:t>
        <a:bodyPr/>
        <a:lstStyle/>
        <a:p>
          <a:endParaRPr lang="ru-RU"/>
        </a:p>
      </dgm:t>
    </dgm:pt>
    <dgm:pt modelId="{5BBFF12A-A69F-4078-A83D-A1EAB54C5269}" type="pres">
      <dgm:prSet presAssocID="{DD4B9A5E-AF0E-4E40-AE50-8ADA48B6C96E}" presName="connTx" presStyleLbl="parChTrans1D2" presStyleIdx="1" presStyleCnt="3"/>
      <dgm:spPr/>
      <dgm:t>
        <a:bodyPr/>
        <a:lstStyle/>
        <a:p>
          <a:endParaRPr lang="ru-RU"/>
        </a:p>
      </dgm:t>
    </dgm:pt>
    <dgm:pt modelId="{C34060C1-0884-4F60-ADDF-610222CEEF01}" type="pres">
      <dgm:prSet presAssocID="{EEA9BF43-52EA-422D-B843-A7E2D98344F1}" presName="root2" presStyleCnt="0"/>
      <dgm:spPr/>
    </dgm:pt>
    <dgm:pt modelId="{3540059A-19CD-4FBD-A598-B7A4BB9DA52D}" type="pres">
      <dgm:prSet presAssocID="{EEA9BF43-52EA-422D-B843-A7E2D98344F1}" presName="LevelTwoTextNode" presStyleLbl="node2" presStyleIdx="1" presStyleCnt="3">
        <dgm:presLayoutVars>
          <dgm:chPref val="3"/>
        </dgm:presLayoutVars>
      </dgm:prSet>
      <dgm:spPr/>
      <dgm:t>
        <a:bodyPr/>
        <a:lstStyle/>
        <a:p>
          <a:endParaRPr lang="ru-RU"/>
        </a:p>
      </dgm:t>
    </dgm:pt>
    <dgm:pt modelId="{5F2B1077-175E-4F04-9ED5-8097B74233FF}" type="pres">
      <dgm:prSet presAssocID="{EEA9BF43-52EA-422D-B843-A7E2D98344F1}" presName="level3hierChild" presStyleCnt="0"/>
      <dgm:spPr/>
    </dgm:pt>
    <dgm:pt modelId="{CED1A3A3-B184-469E-86AE-670623BA4E5D}" type="pres">
      <dgm:prSet presAssocID="{D3AE5FBF-22B8-495D-8175-D008E6DBE25A}" presName="conn2-1" presStyleLbl="parChTrans1D2" presStyleIdx="2" presStyleCnt="3"/>
      <dgm:spPr/>
      <dgm:t>
        <a:bodyPr/>
        <a:lstStyle/>
        <a:p>
          <a:endParaRPr lang="ru-RU"/>
        </a:p>
      </dgm:t>
    </dgm:pt>
    <dgm:pt modelId="{925CFC76-454F-4CEF-ADE7-B0D5EBC96571}" type="pres">
      <dgm:prSet presAssocID="{D3AE5FBF-22B8-495D-8175-D008E6DBE25A}" presName="connTx" presStyleLbl="parChTrans1D2" presStyleIdx="2" presStyleCnt="3"/>
      <dgm:spPr/>
      <dgm:t>
        <a:bodyPr/>
        <a:lstStyle/>
        <a:p>
          <a:endParaRPr lang="ru-RU"/>
        </a:p>
      </dgm:t>
    </dgm:pt>
    <dgm:pt modelId="{FE25D188-752C-49DB-8CF7-81DAD4AA116D}" type="pres">
      <dgm:prSet presAssocID="{05B7883E-08CA-4B11-978A-0E031766AB04}" presName="root2" presStyleCnt="0"/>
      <dgm:spPr/>
    </dgm:pt>
    <dgm:pt modelId="{E8D2105A-5421-473B-835F-F6E08D9D2D9B}" type="pres">
      <dgm:prSet presAssocID="{05B7883E-08CA-4B11-978A-0E031766AB04}" presName="LevelTwoTextNode" presStyleLbl="node2" presStyleIdx="2" presStyleCnt="3">
        <dgm:presLayoutVars>
          <dgm:chPref val="3"/>
        </dgm:presLayoutVars>
      </dgm:prSet>
      <dgm:spPr/>
      <dgm:t>
        <a:bodyPr/>
        <a:lstStyle/>
        <a:p>
          <a:endParaRPr lang="ru-RU"/>
        </a:p>
      </dgm:t>
    </dgm:pt>
    <dgm:pt modelId="{8A9817AD-1B7B-4DD1-A786-15A6E30FA3D8}" type="pres">
      <dgm:prSet presAssocID="{05B7883E-08CA-4B11-978A-0E031766AB04}" presName="level3hierChild" presStyleCnt="0"/>
      <dgm:spPr/>
    </dgm:pt>
  </dgm:ptLst>
  <dgm:cxnLst>
    <dgm:cxn modelId="{29296313-C0BB-4885-9C54-618144767AA9}" type="presOf" srcId="{DD4B9A5E-AF0E-4E40-AE50-8ADA48B6C96E}" destId="{5BBFF12A-A69F-4078-A83D-A1EAB54C5269}" srcOrd="1" destOrd="0" presId="urn:microsoft.com/office/officeart/2008/layout/HorizontalMultiLevelHierarchy#1"/>
    <dgm:cxn modelId="{25C38B8D-DCFF-4D62-B541-531F73875702}" type="presOf" srcId="{D3AE5FBF-22B8-495D-8175-D008E6DBE25A}" destId="{CED1A3A3-B184-469E-86AE-670623BA4E5D}" srcOrd="0" destOrd="0" presId="urn:microsoft.com/office/officeart/2008/layout/HorizontalMultiLevelHierarchy#1"/>
    <dgm:cxn modelId="{E5F1DEF0-BEEA-4004-8309-2B642F998770}" srcId="{9CF950A0-AF63-4EEF-9FFD-96C1F7E7E392}" destId="{EEA9BF43-52EA-422D-B843-A7E2D98344F1}" srcOrd="1" destOrd="0" parTransId="{DD4B9A5E-AF0E-4E40-AE50-8ADA48B6C96E}" sibTransId="{35829CFD-40BE-4AAC-B481-B24731CD799F}"/>
    <dgm:cxn modelId="{9F696AD0-38FE-417C-8124-A6279999A6AC}" type="presOf" srcId="{CEE48522-27B1-4F7F-84F9-D98425D345C1}" destId="{64B430B3-FF1B-406C-9FF2-27BA23788747}" srcOrd="0" destOrd="0" presId="urn:microsoft.com/office/officeart/2008/layout/HorizontalMultiLevelHierarchy#1"/>
    <dgm:cxn modelId="{920D716A-E071-4E11-83AB-C1647FCF667A}" type="presOf" srcId="{05B7883E-08CA-4B11-978A-0E031766AB04}" destId="{E8D2105A-5421-473B-835F-F6E08D9D2D9B}" srcOrd="0" destOrd="0" presId="urn:microsoft.com/office/officeart/2008/layout/HorizontalMultiLevelHierarchy#1"/>
    <dgm:cxn modelId="{C644A1E5-AC28-4682-BEC9-2A63A873C4C2}" type="presOf" srcId="{DD4B9A5E-AF0E-4E40-AE50-8ADA48B6C96E}" destId="{2F66960D-CF7A-443C-8CB9-E7DD0B261214}" srcOrd="0" destOrd="0" presId="urn:microsoft.com/office/officeart/2008/layout/HorizontalMultiLevelHierarchy#1"/>
    <dgm:cxn modelId="{52DFF40B-9205-47E2-935A-CAF75D5C93EE}" type="presOf" srcId="{43C98814-3703-4708-9480-0269618948C5}" destId="{CDA235D6-AC41-4ED3-AF28-D9CD9EDCBAED}" srcOrd="0" destOrd="0" presId="urn:microsoft.com/office/officeart/2008/layout/HorizontalMultiLevelHierarchy#1"/>
    <dgm:cxn modelId="{0B54FA36-84F6-41BF-B52C-BEB7E80401A9}" srcId="{9CF950A0-AF63-4EEF-9FFD-96C1F7E7E392}" destId="{05B7883E-08CA-4B11-978A-0E031766AB04}" srcOrd="2" destOrd="0" parTransId="{D3AE5FBF-22B8-495D-8175-D008E6DBE25A}" sibTransId="{07129F62-24FE-4443-9066-E2A8C0818369}"/>
    <dgm:cxn modelId="{51BC8303-A902-47D7-821C-540DCA427853}" type="presOf" srcId="{CEE48522-27B1-4F7F-84F9-D98425D345C1}" destId="{C069D299-1B39-4BB1-9C27-833B58C46156}" srcOrd="1" destOrd="0" presId="urn:microsoft.com/office/officeart/2008/layout/HorizontalMultiLevelHierarchy#1"/>
    <dgm:cxn modelId="{4E2E4D61-A9E6-4867-813D-411708A9E9C0}" type="presOf" srcId="{D6047DBF-95AA-40BC-A783-377E8F18B84D}" destId="{D46EE152-774F-4CA8-9116-98CB08AEFA88}" srcOrd="0" destOrd="0" presId="urn:microsoft.com/office/officeart/2008/layout/HorizontalMultiLevelHierarchy#1"/>
    <dgm:cxn modelId="{C50A2858-A755-49C8-A708-761780077F6C}" type="presOf" srcId="{EEA9BF43-52EA-422D-B843-A7E2D98344F1}" destId="{3540059A-19CD-4FBD-A598-B7A4BB9DA52D}" srcOrd="0" destOrd="0" presId="urn:microsoft.com/office/officeart/2008/layout/HorizontalMultiLevelHierarchy#1"/>
    <dgm:cxn modelId="{5E0E9926-DE11-4634-983C-F1A6F878D464}" type="presOf" srcId="{9CF950A0-AF63-4EEF-9FFD-96C1F7E7E392}" destId="{9B9BF0AB-5901-4E79-B4D7-EC064A6E4281}" srcOrd="0" destOrd="0" presId="urn:microsoft.com/office/officeart/2008/layout/HorizontalMultiLevelHierarchy#1"/>
    <dgm:cxn modelId="{9BAACA8C-3C02-4DAD-92F4-2E8BA5025C1B}" srcId="{9CF950A0-AF63-4EEF-9FFD-96C1F7E7E392}" destId="{43C98814-3703-4708-9480-0269618948C5}" srcOrd="0" destOrd="0" parTransId="{CEE48522-27B1-4F7F-84F9-D98425D345C1}" sibTransId="{8F8E0805-276C-4375-BEB7-3681B4D5E062}"/>
    <dgm:cxn modelId="{CE467509-D610-4616-BE32-CA5E4C165C5F}" srcId="{D6047DBF-95AA-40BC-A783-377E8F18B84D}" destId="{9CF950A0-AF63-4EEF-9FFD-96C1F7E7E392}" srcOrd="0" destOrd="0" parTransId="{C208B5D8-5995-4479-A42A-8A55E56C12D9}" sibTransId="{789CBC20-C209-4F6E-8277-16D1CD2BC23E}"/>
    <dgm:cxn modelId="{8DB851A6-57D4-4624-B621-41782DF772C8}" type="presOf" srcId="{D3AE5FBF-22B8-495D-8175-D008E6DBE25A}" destId="{925CFC76-454F-4CEF-ADE7-B0D5EBC96571}" srcOrd="1" destOrd="0" presId="urn:microsoft.com/office/officeart/2008/layout/HorizontalMultiLevelHierarchy#1"/>
    <dgm:cxn modelId="{965A4ABD-3EEE-4A12-BE81-C9EF8D60DE9E}" type="presParOf" srcId="{D46EE152-774F-4CA8-9116-98CB08AEFA88}" destId="{D1C58439-AB41-4D73-94D5-800644F6883C}" srcOrd="0" destOrd="0" presId="urn:microsoft.com/office/officeart/2008/layout/HorizontalMultiLevelHierarchy#1"/>
    <dgm:cxn modelId="{A835D4D7-8470-49FD-A739-F776A889775B}" type="presParOf" srcId="{D1C58439-AB41-4D73-94D5-800644F6883C}" destId="{9B9BF0AB-5901-4E79-B4D7-EC064A6E4281}" srcOrd="0" destOrd="0" presId="urn:microsoft.com/office/officeart/2008/layout/HorizontalMultiLevelHierarchy#1"/>
    <dgm:cxn modelId="{DED243AE-A8C7-442C-8CDB-EC9D68F1AA0F}" type="presParOf" srcId="{D1C58439-AB41-4D73-94D5-800644F6883C}" destId="{A6E13702-6C97-4911-A4E2-59EE8E68C431}" srcOrd="1" destOrd="0" presId="urn:microsoft.com/office/officeart/2008/layout/HorizontalMultiLevelHierarchy#1"/>
    <dgm:cxn modelId="{32F944BF-1F35-40E7-BCEC-FAFCAC56D539}" type="presParOf" srcId="{A6E13702-6C97-4911-A4E2-59EE8E68C431}" destId="{64B430B3-FF1B-406C-9FF2-27BA23788747}" srcOrd="0" destOrd="0" presId="urn:microsoft.com/office/officeart/2008/layout/HorizontalMultiLevelHierarchy#1"/>
    <dgm:cxn modelId="{0A7685AF-BECB-4FA5-A44C-08A1B6224F33}" type="presParOf" srcId="{64B430B3-FF1B-406C-9FF2-27BA23788747}" destId="{C069D299-1B39-4BB1-9C27-833B58C46156}" srcOrd="0" destOrd="0" presId="urn:microsoft.com/office/officeart/2008/layout/HorizontalMultiLevelHierarchy#1"/>
    <dgm:cxn modelId="{83AE993A-0DFE-47FA-9E70-37FC5254B06E}" type="presParOf" srcId="{A6E13702-6C97-4911-A4E2-59EE8E68C431}" destId="{9C4BE19C-8DBD-46B6-9067-607184141480}" srcOrd="1" destOrd="0" presId="urn:microsoft.com/office/officeart/2008/layout/HorizontalMultiLevelHierarchy#1"/>
    <dgm:cxn modelId="{82909C95-7A43-46C2-83A5-E74081123F2D}" type="presParOf" srcId="{9C4BE19C-8DBD-46B6-9067-607184141480}" destId="{CDA235D6-AC41-4ED3-AF28-D9CD9EDCBAED}" srcOrd="0" destOrd="0" presId="urn:microsoft.com/office/officeart/2008/layout/HorizontalMultiLevelHierarchy#1"/>
    <dgm:cxn modelId="{512A640D-4A93-4E66-94CF-7A13A3C37AB0}" type="presParOf" srcId="{9C4BE19C-8DBD-46B6-9067-607184141480}" destId="{72E265FC-36E6-4BBF-AC05-214FD6415DAB}" srcOrd="1" destOrd="0" presId="urn:microsoft.com/office/officeart/2008/layout/HorizontalMultiLevelHierarchy#1"/>
    <dgm:cxn modelId="{9278650F-E512-4DF6-A047-57FBED322609}" type="presParOf" srcId="{A6E13702-6C97-4911-A4E2-59EE8E68C431}" destId="{2F66960D-CF7A-443C-8CB9-E7DD0B261214}" srcOrd="2" destOrd="0" presId="urn:microsoft.com/office/officeart/2008/layout/HorizontalMultiLevelHierarchy#1"/>
    <dgm:cxn modelId="{4EF33082-7388-45A0-A39E-BAFD9FF0E3A0}" type="presParOf" srcId="{2F66960D-CF7A-443C-8CB9-E7DD0B261214}" destId="{5BBFF12A-A69F-4078-A83D-A1EAB54C5269}" srcOrd="0" destOrd="0" presId="urn:microsoft.com/office/officeart/2008/layout/HorizontalMultiLevelHierarchy#1"/>
    <dgm:cxn modelId="{39BBE9AA-1B09-4BB5-8460-12000880CAE0}" type="presParOf" srcId="{A6E13702-6C97-4911-A4E2-59EE8E68C431}" destId="{C34060C1-0884-4F60-ADDF-610222CEEF01}" srcOrd="3" destOrd="0" presId="urn:microsoft.com/office/officeart/2008/layout/HorizontalMultiLevelHierarchy#1"/>
    <dgm:cxn modelId="{92661203-9B72-4F8E-A20A-A66A3BF04F6A}" type="presParOf" srcId="{C34060C1-0884-4F60-ADDF-610222CEEF01}" destId="{3540059A-19CD-4FBD-A598-B7A4BB9DA52D}" srcOrd="0" destOrd="0" presId="urn:microsoft.com/office/officeart/2008/layout/HorizontalMultiLevelHierarchy#1"/>
    <dgm:cxn modelId="{BA720B84-9E8A-4990-9858-8E9CF2F304A6}" type="presParOf" srcId="{C34060C1-0884-4F60-ADDF-610222CEEF01}" destId="{5F2B1077-175E-4F04-9ED5-8097B74233FF}" srcOrd="1" destOrd="0" presId="urn:microsoft.com/office/officeart/2008/layout/HorizontalMultiLevelHierarchy#1"/>
    <dgm:cxn modelId="{2A2510C9-4EC9-4DD5-B1B7-29866F533296}" type="presParOf" srcId="{A6E13702-6C97-4911-A4E2-59EE8E68C431}" destId="{CED1A3A3-B184-469E-86AE-670623BA4E5D}" srcOrd="4" destOrd="0" presId="urn:microsoft.com/office/officeart/2008/layout/HorizontalMultiLevelHierarchy#1"/>
    <dgm:cxn modelId="{0E0BE244-CD75-471F-A441-5A54C87369B2}" type="presParOf" srcId="{CED1A3A3-B184-469E-86AE-670623BA4E5D}" destId="{925CFC76-454F-4CEF-ADE7-B0D5EBC96571}" srcOrd="0" destOrd="0" presId="urn:microsoft.com/office/officeart/2008/layout/HorizontalMultiLevelHierarchy#1"/>
    <dgm:cxn modelId="{DB7BDD14-26A8-4D52-BC1D-3C7B5266EE2E}" type="presParOf" srcId="{A6E13702-6C97-4911-A4E2-59EE8E68C431}" destId="{FE25D188-752C-49DB-8CF7-81DAD4AA116D}" srcOrd="5" destOrd="0" presId="urn:microsoft.com/office/officeart/2008/layout/HorizontalMultiLevelHierarchy#1"/>
    <dgm:cxn modelId="{E7B84459-A253-47F7-BBA4-BF1DC6A6FBD3}" type="presParOf" srcId="{FE25D188-752C-49DB-8CF7-81DAD4AA116D}" destId="{E8D2105A-5421-473B-835F-F6E08D9D2D9B}" srcOrd="0" destOrd="0" presId="urn:microsoft.com/office/officeart/2008/layout/HorizontalMultiLevelHierarchy#1"/>
    <dgm:cxn modelId="{3B882B0E-1094-475D-8F86-4123C94F8D7A}" type="presParOf" srcId="{FE25D188-752C-49DB-8CF7-81DAD4AA116D}" destId="{8A9817AD-1B7B-4DD1-A786-15A6E30FA3D8}" srcOrd="1" destOrd="0" presId="urn:microsoft.com/office/officeart/2008/layout/HorizontalMultiLevel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B2E4C7-2DBC-45BC-B933-FAAF417E8C6B}" type="doc">
      <dgm:prSet loTypeId="urn:microsoft.com/office/officeart/2005/8/layout/hList6" loCatId="list" qsTypeId="urn:microsoft.com/office/officeart/2005/8/quickstyle/simple1#2" qsCatId="simple" csTypeId="urn:microsoft.com/office/officeart/2005/8/colors/accent1_2#2" csCatId="accent1" phldr="0"/>
      <dgm:spPr/>
      <dgm:t>
        <a:bodyPr/>
        <a:lstStyle/>
        <a:p>
          <a:endParaRPr lang="zh-CN" altLang="en-US"/>
        </a:p>
      </dgm:t>
    </dgm:pt>
    <dgm:pt modelId="{DA8A2D07-F387-4404-9FCB-397A6A028210}">
      <dgm:prSet phldrT="[Текст]" phldr="0" custT="1"/>
      <dgm:spPr/>
      <dgm:t>
        <a:bodyPr vert="horz" wrap="square"/>
        <a:lstStyle/>
        <a:p>
          <a:pPr>
            <a:lnSpc>
              <a:spcPct val="100000"/>
            </a:lnSpc>
            <a:spcBef>
              <a:spcPct val="0"/>
            </a:spcBef>
            <a:spcAft>
              <a:spcPct val="35000"/>
            </a:spcAft>
          </a:pPr>
          <a:r>
            <a:rPr lang="en-US" altLang="ru-RU" sz="4000"/>
            <a:t>Festivaluri culturale </a:t>
          </a:r>
          <a:r>
            <a:rPr lang="en-US" altLang="ru-RU" sz="3600"/>
            <a:t>interna</a:t>
          </a:r>
          <a:r>
            <a:rPr lang="en-US" altLang="en-US" sz="3600"/>
            <a:t>ț</a:t>
          </a:r>
          <a:r>
            <a:rPr lang="en-US" altLang="ru-RU" sz="3600"/>
            <a:t>ionale</a:t>
          </a:r>
        </a:p>
        <a:p>
          <a:pPr>
            <a:lnSpc>
              <a:spcPct val="100000"/>
            </a:lnSpc>
            <a:spcBef>
              <a:spcPct val="0"/>
            </a:spcBef>
            <a:spcAft>
              <a:spcPct val="35000"/>
            </a:spcAft>
          </a:pPr>
          <a:endParaRPr lang="en-US" altLang="ru-RU" sz="1800"/>
        </a:p>
        <a:p>
          <a:pPr>
            <a:lnSpc>
              <a:spcPct val="100000"/>
            </a:lnSpc>
            <a:spcBef>
              <a:spcPct val="0"/>
            </a:spcBef>
            <a:spcAft>
              <a:spcPct val="35000"/>
            </a:spcAft>
          </a:pPr>
          <a:endParaRPr lang="zh-CN" altLang="en-US" sz="1800"/>
        </a:p>
      </dgm:t>
    </dgm:pt>
    <dgm:pt modelId="{6834AA20-CCB2-4B69-B573-CB4D31C014E6}" type="parTrans" cxnId="{4F0BD4C4-2C2B-49EF-AA55-9F79A0D7ADAC}">
      <dgm:prSet/>
      <dgm:spPr/>
      <dgm:t>
        <a:bodyPr/>
        <a:lstStyle/>
        <a:p>
          <a:endParaRPr lang="zh-CN" altLang="en-US"/>
        </a:p>
      </dgm:t>
    </dgm:pt>
    <dgm:pt modelId="{8755279E-20A5-4AEE-BDD2-C54EFA6328A6}" type="sibTrans" cxnId="{4F0BD4C4-2C2B-49EF-AA55-9F79A0D7ADAC}">
      <dgm:prSet/>
      <dgm:spPr/>
      <dgm:t>
        <a:bodyPr/>
        <a:lstStyle/>
        <a:p>
          <a:endParaRPr lang="zh-CN" altLang="en-US"/>
        </a:p>
      </dgm:t>
    </dgm:pt>
    <dgm:pt modelId="{D7AF1C1D-144B-4B25-A777-792381B7ED5B}">
      <dgm:prSet phldrT="[Текст]" phldr="0" custT="0"/>
      <dgm:spPr/>
      <dgm:t>
        <a:bodyPr vert="horz" wrap="square"/>
        <a:lstStyle/>
        <a:p>
          <a:pPr>
            <a:lnSpc>
              <a:spcPct val="100000"/>
            </a:lnSpc>
            <a:spcBef>
              <a:spcPct val="0"/>
            </a:spcBef>
            <a:spcAft>
              <a:spcPct val="35000"/>
            </a:spcAft>
          </a:pPr>
          <a:r>
            <a:rPr lang="en-US" altLang="ru-RU"/>
            <a:t>Ateliere de dansuri </a:t>
          </a:r>
          <a:r>
            <a:rPr lang="en-US" altLang="en-US"/>
            <a:t>ș</a:t>
          </a:r>
          <a:r>
            <a:rPr lang="en-US" altLang="ru-RU"/>
            <a:t>i muzic</a:t>
          </a:r>
          <a:r>
            <a:rPr lang="en-US" altLang="en-US"/>
            <a:t>ă</a:t>
          </a:r>
          <a:r>
            <a:rPr lang="en-US" altLang="ru-RU"/>
            <a:t> tradi</a:t>
          </a:r>
          <a:r>
            <a:rPr lang="en-US" altLang="en-US"/>
            <a:t>ț</a:t>
          </a:r>
          <a:r>
            <a:rPr lang="en-US" altLang="ru-RU"/>
            <a:t>ional</a:t>
          </a:r>
          <a:r>
            <a:rPr lang="en-US" altLang="en-US"/>
            <a:t>ă</a:t>
          </a:r>
          <a:endParaRPr lang="zh-CN" altLang="en-US"/>
        </a:p>
      </dgm:t>
    </dgm:pt>
    <dgm:pt modelId="{24B9E243-8415-4A77-8486-6B84ADEA7DB0}" type="parTrans" cxnId="{E6F7D57E-D1C7-4F2D-B4DF-E9CAF8A7EC7A}">
      <dgm:prSet/>
      <dgm:spPr/>
      <dgm:t>
        <a:bodyPr/>
        <a:lstStyle/>
        <a:p>
          <a:endParaRPr lang="zh-CN" altLang="en-US"/>
        </a:p>
      </dgm:t>
    </dgm:pt>
    <dgm:pt modelId="{B5AE4F68-C44C-4384-AF42-66197C13C64E}" type="sibTrans" cxnId="{E6F7D57E-D1C7-4F2D-B4DF-E9CAF8A7EC7A}">
      <dgm:prSet/>
      <dgm:spPr/>
      <dgm:t>
        <a:bodyPr/>
        <a:lstStyle/>
        <a:p>
          <a:endParaRPr lang="zh-CN" altLang="en-US"/>
        </a:p>
      </dgm:t>
    </dgm:pt>
    <dgm:pt modelId="{07FA4ADD-8D96-4B06-AE7F-902B878DD8B1}">
      <dgm:prSet phldrT="[Текст]" phldr="0" custT="0"/>
      <dgm:spPr/>
      <dgm:t>
        <a:bodyPr vert="horz" wrap="square"/>
        <a:lstStyle/>
        <a:p>
          <a:pPr>
            <a:lnSpc>
              <a:spcPct val="100000"/>
            </a:lnSpc>
            <a:spcBef>
              <a:spcPct val="0"/>
            </a:spcBef>
            <a:spcAft>
              <a:spcPct val="35000"/>
            </a:spcAft>
          </a:pPr>
          <a:r>
            <a:rPr lang="en-US" altLang="ru-RU"/>
            <a:t>Expozi</a:t>
          </a:r>
          <a:r>
            <a:rPr lang="en-US" altLang="en-US"/>
            <a:t>ț</a:t>
          </a:r>
          <a:r>
            <a:rPr lang="en-US" altLang="ru-RU"/>
            <a:t>ii de art</a:t>
          </a:r>
          <a:r>
            <a:rPr lang="en-US" altLang="en-US"/>
            <a:t>ă</a:t>
          </a:r>
          <a:r>
            <a:rPr lang="en-US" altLang="ru-RU"/>
            <a:t> </a:t>
          </a:r>
          <a:r>
            <a:rPr lang="en-US" altLang="en-US"/>
            <a:t>ș</a:t>
          </a:r>
          <a:r>
            <a:rPr lang="en-US" altLang="ru-RU"/>
            <a:t>i fotografie multicultural</a:t>
          </a:r>
          <a:r>
            <a:rPr lang="en-US" altLang="en-US"/>
            <a:t>ă</a:t>
          </a:r>
          <a:endParaRPr lang="zh-CN" altLang="en-US"/>
        </a:p>
      </dgm:t>
    </dgm:pt>
    <dgm:pt modelId="{A8B4A2D4-51F6-4657-92F3-DB580AE5F569}" type="parTrans" cxnId="{2FDF5B17-0D6D-4C0A-89C7-D63640DB8937}">
      <dgm:prSet/>
      <dgm:spPr/>
      <dgm:t>
        <a:bodyPr/>
        <a:lstStyle/>
        <a:p>
          <a:endParaRPr lang="zh-CN" altLang="en-US"/>
        </a:p>
      </dgm:t>
    </dgm:pt>
    <dgm:pt modelId="{33BF6C47-5256-4D8E-874B-728742A8CEC4}" type="sibTrans" cxnId="{2FDF5B17-0D6D-4C0A-89C7-D63640DB8937}">
      <dgm:prSet/>
      <dgm:spPr/>
      <dgm:t>
        <a:bodyPr/>
        <a:lstStyle/>
        <a:p>
          <a:endParaRPr lang="zh-CN" altLang="en-US"/>
        </a:p>
      </dgm:t>
    </dgm:pt>
    <dgm:pt modelId="{DE36D10E-86CD-4C6D-B150-31E525EF527D}" type="pres">
      <dgm:prSet presAssocID="{ACB2E4C7-2DBC-45BC-B933-FAAF417E8C6B}" presName="Name0" presStyleCnt="0">
        <dgm:presLayoutVars>
          <dgm:dir/>
          <dgm:resizeHandles val="exact"/>
        </dgm:presLayoutVars>
      </dgm:prSet>
      <dgm:spPr/>
      <dgm:t>
        <a:bodyPr/>
        <a:lstStyle/>
        <a:p>
          <a:endParaRPr lang="ru-RU"/>
        </a:p>
      </dgm:t>
    </dgm:pt>
    <dgm:pt modelId="{E561ED5B-86C5-4F33-9AFB-CF29287F5ADA}" type="pres">
      <dgm:prSet presAssocID="{DA8A2D07-F387-4404-9FCB-397A6A028210}" presName="node" presStyleLbl="node1" presStyleIdx="0" presStyleCnt="3" custScaleX="102067">
        <dgm:presLayoutVars>
          <dgm:bulletEnabled val="1"/>
        </dgm:presLayoutVars>
      </dgm:prSet>
      <dgm:spPr/>
      <dgm:t>
        <a:bodyPr/>
        <a:lstStyle/>
        <a:p>
          <a:endParaRPr lang="ru-RU"/>
        </a:p>
      </dgm:t>
    </dgm:pt>
    <dgm:pt modelId="{2AE1D4D4-A63C-4622-84B0-74ED38324CB1}" type="pres">
      <dgm:prSet presAssocID="{8755279E-20A5-4AEE-BDD2-C54EFA6328A6}" presName="sibTrans" presStyleCnt="0"/>
      <dgm:spPr/>
    </dgm:pt>
    <dgm:pt modelId="{CB90536C-45AA-4FBE-BCAF-99890DDD97C8}" type="pres">
      <dgm:prSet presAssocID="{D7AF1C1D-144B-4B25-A777-792381B7ED5B}" presName="node" presStyleLbl="node1" presStyleIdx="1" presStyleCnt="3">
        <dgm:presLayoutVars>
          <dgm:bulletEnabled val="1"/>
        </dgm:presLayoutVars>
      </dgm:prSet>
      <dgm:spPr/>
      <dgm:t>
        <a:bodyPr/>
        <a:lstStyle/>
        <a:p>
          <a:endParaRPr lang="ru-RU"/>
        </a:p>
      </dgm:t>
    </dgm:pt>
    <dgm:pt modelId="{155DCBB0-73F9-4F8F-A361-B90F0294764B}" type="pres">
      <dgm:prSet presAssocID="{B5AE4F68-C44C-4384-AF42-66197C13C64E}" presName="sibTrans" presStyleCnt="0"/>
      <dgm:spPr/>
    </dgm:pt>
    <dgm:pt modelId="{35A89FA7-451D-44F0-A02E-1277ECD1BBE6}" type="pres">
      <dgm:prSet presAssocID="{07FA4ADD-8D96-4B06-AE7F-902B878DD8B1}" presName="node" presStyleLbl="node1" presStyleIdx="2" presStyleCnt="3">
        <dgm:presLayoutVars>
          <dgm:bulletEnabled val="1"/>
        </dgm:presLayoutVars>
      </dgm:prSet>
      <dgm:spPr/>
      <dgm:t>
        <a:bodyPr/>
        <a:lstStyle/>
        <a:p>
          <a:endParaRPr lang="ru-RU"/>
        </a:p>
      </dgm:t>
    </dgm:pt>
  </dgm:ptLst>
  <dgm:cxnLst>
    <dgm:cxn modelId="{E6F7D57E-D1C7-4F2D-B4DF-E9CAF8A7EC7A}" srcId="{ACB2E4C7-2DBC-45BC-B933-FAAF417E8C6B}" destId="{D7AF1C1D-144B-4B25-A777-792381B7ED5B}" srcOrd="1" destOrd="0" parTransId="{24B9E243-8415-4A77-8486-6B84ADEA7DB0}" sibTransId="{B5AE4F68-C44C-4384-AF42-66197C13C64E}"/>
    <dgm:cxn modelId="{4F0BD4C4-2C2B-49EF-AA55-9F79A0D7ADAC}" srcId="{ACB2E4C7-2DBC-45BC-B933-FAAF417E8C6B}" destId="{DA8A2D07-F387-4404-9FCB-397A6A028210}" srcOrd="0" destOrd="0" parTransId="{6834AA20-CCB2-4B69-B573-CB4D31C014E6}" sibTransId="{8755279E-20A5-4AEE-BDD2-C54EFA6328A6}"/>
    <dgm:cxn modelId="{83D64A94-3D37-474B-9E17-164636EF719C}" type="presOf" srcId="{07FA4ADD-8D96-4B06-AE7F-902B878DD8B1}" destId="{35A89FA7-451D-44F0-A02E-1277ECD1BBE6}" srcOrd="0" destOrd="0" presId="urn:microsoft.com/office/officeart/2005/8/layout/hList6"/>
    <dgm:cxn modelId="{2FDF5B17-0D6D-4C0A-89C7-D63640DB8937}" srcId="{ACB2E4C7-2DBC-45BC-B933-FAAF417E8C6B}" destId="{07FA4ADD-8D96-4B06-AE7F-902B878DD8B1}" srcOrd="2" destOrd="0" parTransId="{A8B4A2D4-51F6-4657-92F3-DB580AE5F569}" sibTransId="{33BF6C47-5256-4D8E-874B-728742A8CEC4}"/>
    <dgm:cxn modelId="{199F970F-534D-4509-9811-F0E9E5508CD9}" type="presOf" srcId="{DA8A2D07-F387-4404-9FCB-397A6A028210}" destId="{E561ED5B-86C5-4F33-9AFB-CF29287F5ADA}" srcOrd="0" destOrd="0" presId="urn:microsoft.com/office/officeart/2005/8/layout/hList6"/>
    <dgm:cxn modelId="{BD58112D-7CD1-480A-BA09-8337DFD86311}" type="presOf" srcId="{D7AF1C1D-144B-4B25-A777-792381B7ED5B}" destId="{CB90536C-45AA-4FBE-BCAF-99890DDD97C8}" srcOrd="0" destOrd="0" presId="urn:microsoft.com/office/officeart/2005/8/layout/hList6"/>
    <dgm:cxn modelId="{9B6BCBE3-E39D-434C-8983-4BE32B019661}" type="presOf" srcId="{ACB2E4C7-2DBC-45BC-B933-FAAF417E8C6B}" destId="{DE36D10E-86CD-4C6D-B150-31E525EF527D}" srcOrd="0" destOrd="0" presId="urn:microsoft.com/office/officeart/2005/8/layout/hList6"/>
    <dgm:cxn modelId="{4019A13B-7DD2-4284-9B1B-78A7166A732F}" type="presParOf" srcId="{DE36D10E-86CD-4C6D-B150-31E525EF527D}" destId="{E561ED5B-86C5-4F33-9AFB-CF29287F5ADA}" srcOrd="0" destOrd="0" presId="urn:microsoft.com/office/officeart/2005/8/layout/hList6"/>
    <dgm:cxn modelId="{349A7BF4-9EAC-4FDE-A612-9CA2E43150DD}" type="presParOf" srcId="{DE36D10E-86CD-4C6D-B150-31E525EF527D}" destId="{2AE1D4D4-A63C-4622-84B0-74ED38324CB1}" srcOrd="1" destOrd="0" presId="urn:microsoft.com/office/officeart/2005/8/layout/hList6"/>
    <dgm:cxn modelId="{7A9DE3A5-558E-4EA2-9672-45263561095F}" type="presParOf" srcId="{DE36D10E-86CD-4C6D-B150-31E525EF527D}" destId="{CB90536C-45AA-4FBE-BCAF-99890DDD97C8}" srcOrd="2" destOrd="0" presId="urn:microsoft.com/office/officeart/2005/8/layout/hList6"/>
    <dgm:cxn modelId="{6B887CC3-F2E1-489F-8AA0-5A9062529ED4}" type="presParOf" srcId="{DE36D10E-86CD-4C6D-B150-31E525EF527D}" destId="{155DCBB0-73F9-4F8F-A361-B90F0294764B}" srcOrd="3" destOrd="0" presId="urn:microsoft.com/office/officeart/2005/8/layout/hList6"/>
    <dgm:cxn modelId="{FAECDC43-E8E5-494E-95B6-D99A89F9D7CD}" type="presParOf" srcId="{DE36D10E-86CD-4C6D-B150-31E525EF527D}" destId="{35A89FA7-451D-44F0-A02E-1277ECD1BBE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B2E4C7-2DBC-45BC-B933-FAAF417E8C6B}" type="doc">
      <dgm:prSet loTypeId="urn:microsoft.com/office/officeart/2005/8/layout/hList6" loCatId="list" qsTypeId="urn:microsoft.com/office/officeart/2005/8/quickstyle/simple1#3" qsCatId="simple" csTypeId="urn:microsoft.com/office/officeart/2005/8/colors/accent1_2#3" csCatId="accent1" phldr="0"/>
      <dgm:spPr/>
      <dgm:t>
        <a:bodyPr/>
        <a:lstStyle/>
        <a:p>
          <a:endParaRPr lang="zh-CN" altLang="en-US"/>
        </a:p>
      </dgm:t>
    </dgm:pt>
    <dgm:pt modelId="{DA8A2D07-F387-4404-9FCB-397A6A028210}">
      <dgm:prSet phldrT="[Текст]" phldr="0" custT="1"/>
      <dgm:spPr/>
      <dgm:t>
        <a:bodyPr vert="horz" wrap="square"/>
        <a:lstStyle/>
        <a:p>
          <a:pPr>
            <a:lnSpc>
              <a:spcPct val="100000"/>
            </a:lnSpc>
            <a:spcBef>
              <a:spcPct val="0"/>
            </a:spcBef>
            <a:spcAft>
              <a:spcPct val="35000"/>
            </a:spcAft>
          </a:pPr>
          <a:r>
            <a:rPr lang="en-US" altLang="ru-RU" sz="2400" b="1" dirty="0" err="1"/>
            <a:t>Programe</a:t>
          </a:r>
          <a:r>
            <a:rPr lang="en-US" altLang="ru-RU" sz="2400" b="1" dirty="0"/>
            <a:t> de </a:t>
          </a:r>
          <a:r>
            <a:rPr lang="en-US" altLang="ru-RU" sz="2400" b="1" dirty="0" err="1"/>
            <a:t>mentorat</a:t>
          </a:r>
          <a:r>
            <a:rPr lang="en-US" altLang="ru-RU" sz="2400" b="1" dirty="0"/>
            <a:t> intercultural</a:t>
          </a:r>
          <a:r>
            <a:rPr lang="en-US" altLang="en-US" sz="2400" b="1" dirty="0"/>
            <a:t>:</a:t>
          </a:r>
          <a:endParaRPr lang="en-US" altLang="en-US" sz="2400" dirty="0"/>
        </a:p>
        <a:p>
          <a:pPr algn="ctr">
            <a:lnSpc>
              <a:spcPct val="100000"/>
            </a:lnSpc>
            <a:spcBef>
              <a:spcPct val="0"/>
            </a:spcBef>
            <a:spcAft>
              <a:spcPct val="35000"/>
            </a:spcAft>
          </a:pPr>
          <a:r>
            <a:rPr lang="en-US" altLang="ru-RU" sz="2400" dirty="0" err="1"/>
            <a:t>Studen</a:t>
          </a:r>
          <a:r>
            <a:rPr lang="en-US" altLang="en-US" sz="2400" dirty="0" err="1"/>
            <a:t>ț</a:t>
          </a:r>
          <a:r>
            <a:rPr lang="en-US" altLang="ru-RU" sz="2400" dirty="0" err="1"/>
            <a:t>ii</a:t>
          </a:r>
          <a:r>
            <a:rPr lang="en-US" altLang="ru-RU" sz="2400" dirty="0"/>
            <a:t> </a:t>
          </a:r>
          <a:r>
            <a:rPr lang="en-US" altLang="ru-RU" sz="2400" dirty="0" err="1"/>
            <a:t>locali</a:t>
          </a:r>
          <a:r>
            <a:rPr lang="en-US" altLang="ru-RU" sz="2400" dirty="0"/>
            <a:t> pot </a:t>
          </a:r>
          <a:r>
            <a:rPr lang="en-US" altLang="ru-RU" sz="2400" dirty="0" err="1"/>
            <a:t>deveni</a:t>
          </a:r>
          <a:r>
            <a:rPr lang="en-US" altLang="ru-RU" sz="2400" dirty="0"/>
            <a:t> </a:t>
          </a:r>
          <a:r>
            <a:rPr lang="en-US" altLang="ru-RU" sz="2400" dirty="0" err="1"/>
            <a:t>mentori</a:t>
          </a:r>
          <a:r>
            <a:rPr lang="en-US" altLang="ru-RU" sz="2400" dirty="0"/>
            <a:t> </a:t>
          </a:r>
          <a:r>
            <a:rPr lang="en-US" altLang="ru-RU" sz="2400" dirty="0" err="1"/>
            <a:t>pentru</a:t>
          </a:r>
          <a:r>
            <a:rPr lang="en-US" altLang="ru-RU" sz="2400" dirty="0"/>
            <a:t> </a:t>
          </a:r>
          <a:r>
            <a:rPr lang="en-US" altLang="ru-RU" sz="2400" dirty="0" err="1"/>
            <a:t>studen</a:t>
          </a:r>
          <a:r>
            <a:rPr lang="en-US" altLang="en-US" sz="2400" dirty="0" err="1"/>
            <a:t>ț</a:t>
          </a:r>
          <a:r>
            <a:rPr lang="en-US" altLang="ru-RU" sz="2400" dirty="0" err="1"/>
            <a:t>ii</a:t>
          </a:r>
          <a:r>
            <a:rPr lang="en-US" altLang="ru-RU" sz="2400" dirty="0"/>
            <a:t> </a:t>
          </a:r>
          <a:r>
            <a:rPr lang="en-US" sz="2400" dirty="0" err="1"/>
            <a:t>străini</a:t>
          </a:r>
          <a:r>
            <a:rPr lang="en-US" altLang="ru-RU" sz="2400" dirty="0"/>
            <a:t>, </a:t>
          </a:r>
          <a:r>
            <a:rPr lang="en-US" altLang="ru-RU" sz="2400" dirty="0" err="1"/>
            <a:t>ajut</a:t>
          </a:r>
          <a:r>
            <a:rPr lang="en-US" altLang="en-US" sz="2400" dirty="0" err="1"/>
            <a:t>â</a:t>
          </a:r>
          <a:r>
            <a:rPr lang="en-US" altLang="ru-RU" sz="2400" dirty="0" err="1"/>
            <a:t>ndu-i</a:t>
          </a:r>
          <a:r>
            <a:rPr lang="en-US" altLang="ru-RU" sz="2400" dirty="0"/>
            <a:t> </a:t>
          </a:r>
          <a:r>
            <a:rPr lang="en-US" altLang="ru-RU" sz="2400" dirty="0" err="1"/>
            <a:t>s</a:t>
          </a:r>
          <a:r>
            <a:rPr lang="en-US" altLang="en-US" sz="2400" dirty="0" err="1"/>
            <a:t>ă</a:t>
          </a:r>
          <a:r>
            <a:rPr lang="en-US" altLang="ru-RU" sz="2400" dirty="0"/>
            <a:t> se </a:t>
          </a:r>
          <a:r>
            <a:rPr lang="en-US" altLang="ru-RU" sz="2400" dirty="0" err="1"/>
            <a:t>integreze</a:t>
          </a:r>
          <a:r>
            <a:rPr lang="en-US" altLang="ru-RU" sz="2400" dirty="0"/>
            <a:t> </a:t>
          </a:r>
          <a:r>
            <a:rPr lang="en-US" altLang="en-US" sz="2400" dirty="0" err="1"/>
            <a:t>î</a:t>
          </a:r>
          <a:r>
            <a:rPr lang="en-US" altLang="ru-RU" sz="2400" dirty="0" err="1"/>
            <a:t>n</a:t>
          </a:r>
          <a:r>
            <a:rPr lang="en-US" altLang="ru-RU" sz="2400" dirty="0"/>
            <a:t> </a:t>
          </a:r>
          <a:r>
            <a:rPr lang="en-US" altLang="ru-RU" sz="2400" dirty="0" err="1"/>
            <a:t>via</a:t>
          </a:r>
          <a:r>
            <a:rPr lang="en-US" altLang="en-US" sz="2400" dirty="0" err="1"/>
            <a:t>ț</a:t>
          </a:r>
          <a:r>
            <a:rPr lang="en-US" altLang="ru-RU" sz="2400" dirty="0" err="1"/>
            <a:t>a</a:t>
          </a:r>
          <a:r>
            <a:rPr lang="en-US" altLang="ru-RU" sz="2400" dirty="0"/>
            <a:t> </a:t>
          </a:r>
          <a:r>
            <a:rPr lang="en-US" altLang="ru-RU" sz="2400" dirty="0" err="1"/>
            <a:t>universitar</a:t>
          </a:r>
          <a:r>
            <a:rPr lang="en-US" altLang="en-US" sz="2400" dirty="0" err="1"/>
            <a:t>ă</a:t>
          </a:r>
          <a:r>
            <a:rPr lang="en-US" altLang="ru-RU" sz="2400" dirty="0"/>
            <a:t> </a:t>
          </a:r>
          <a:r>
            <a:rPr lang="en-US" altLang="en-US" sz="2400" dirty="0" err="1"/>
            <a:t>ș</a:t>
          </a:r>
          <a:r>
            <a:rPr lang="en-US" altLang="ru-RU" sz="2400" dirty="0" err="1"/>
            <a:t>i</a:t>
          </a:r>
          <a:r>
            <a:rPr lang="en-US" altLang="ru-RU" sz="2400" dirty="0"/>
            <a:t> </a:t>
          </a:r>
          <a:r>
            <a:rPr lang="en-US" altLang="ru-RU" sz="2400" dirty="0" err="1"/>
            <a:t>social</a:t>
          </a:r>
          <a:r>
            <a:rPr lang="en-US" altLang="en-US" sz="2400" dirty="0" err="1"/>
            <a:t>ă</a:t>
          </a:r>
          <a:r>
            <a:rPr lang="en-US" altLang="ru-RU" sz="2400" dirty="0"/>
            <a:t>.</a:t>
          </a:r>
        </a:p>
      </dgm:t>
    </dgm:pt>
    <dgm:pt modelId="{6834AA20-CCB2-4B69-B573-CB4D31C014E6}" type="parTrans" cxnId="{CE9E4226-3701-4211-A444-76B5927B3531}">
      <dgm:prSet/>
      <dgm:spPr/>
      <dgm:t>
        <a:bodyPr/>
        <a:lstStyle/>
        <a:p>
          <a:endParaRPr lang="zh-CN" altLang="en-US"/>
        </a:p>
      </dgm:t>
    </dgm:pt>
    <dgm:pt modelId="{8755279E-20A5-4AEE-BDD2-C54EFA6328A6}" type="sibTrans" cxnId="{CE9E4226-3701-4211-A444-76B5927B3531}">
      <dgm:prSet/>
      <dgm:spPr/>
      <dgm:t>
        <a:bodyPr/>
        <a:lstStyle/>
        <a:p>
          <a:endParaRPr lang="zh-CN" altLang="en-US"/>
        </a:p>
      </dgm:t>
    </dgm:pt>
    <dgm:pt modelId="{D7AF1C1D-144B-4B25-A777-792381B7ED5B}">
      <dgm:prSet phldrT="[Текст]" phldr="0" custT="1"/>
      <dgm:spPr/>
      <dgm:t>
        <a:bodyPr vert="horz" wrap="square"/>
        <a:lstStyle/>
        <a:p>
          <a:pPr>
            <a:lnSpc>
              <a:spcPct val="100000"/>
            </a:lnSpc>
            <a:spcBef>
              <a:spcPct val="0"/>
            </a:spcBef>
            <a:spcAft>
              <a:spcPct val="35000"/>
            </a:spcAft>
          </a:pPr>
          <a:r>
            <a:rPr lang="en-US" altLang="ru-RU" sz="2400" b="1"/>
            <a:t>Activit</a:t>
          </a:r>
          <a:r>
            <a:rPr lang="en-US" altLang="en-US" sz="2400" b="1"/>
            <a:t>ăț</a:t>
          </a:r>
          <a:r>
            <a:rPr lang="en-US" altLang="ru-RU" sz="2400" b="1"/>
            <a:t>i sportive pentru diversitate cultural</a:t>
          </a:r>
          <a:r>
            <a:rPr lang="en-US" altLang="en-US" sz="2400" b="1"/>
            <a:t>ă</a:t>
          </a:r>
          <a:r>
            <a:rPr lang="en-US" sz="2400" b="1"/>
            <a:t>:</a:t>
          </a:r>
        </a:p>
        <a:p>
          <a:pPr>
            <a:lnSpc>
              <a:spcPct val="100000"/>
            </a:lnSpc>
            <a:spcBef>
              <a:spcPct val="0"/>
            </a:spcBef>
            <a:spcAft>
              <a:spcPct val="35000"/>
            </a:spcAft>
          </a:pPr>
          <a:r>
            <a:rPr lang="en-US" altLang="ru-RU" sz="2400"/>
            <a:t>Campionate de fotbal/baschet interetnice </a:t>
          </a:r>
          <a:r>
            <a:rPr lang="en-US" altLang="en-US" sz="2400"/>
            <a:t>(</a:t>
          </a:r>
          <a:r>
            <a:rPr lang="en-US" altLang="ru-RU" sz="2400"/>
            <a:t>Crearea unor echipe mixte, formate din studen</a:t>
          </a:r>
          <a:r>
            <a:rPr lang="en-US" altLang="en-US" sz="2400"/>
            <a:t>ț</a:t>
          </a:r>
          <a:r>
            <a:rPr lang="en-US" altLang="ru-RU" sz="2400"/>
            <a:t>i de diferite na</a:t>
          </a:r>
          <a:r>
            <a:rPr lang="en-US" altLang="en-US" sz="2400"/>
            <a:t>ț</a:t>
          </a:r>
          <a:r>
            <a:rPr lang="en-US" altLang="ru-RU" sz="2400"/>
            <a:t>ionalit</a:t>
          </a:r>
          <a:r>
            <a:rPr lang="en-US" altLang="en-US" sz="2400"/>
            <a:t>ăț</a:t>
          </a:r>
          <a:r>
            <a:rPr lang="en-US" altLang="ru-RU" sz="2400"/>
            <a:t>i.</a:t>
          </a:r>
          <a:r>
            <a:rPr lang="en-US" altLang="en-US" sz="2400"/>
            <a:t>)</a:t>
          </a:r>
        </a:p>
      </dgm:t>
    </dgm:pt>
    <dgm:pt modelId="{24B9E243-8415-4A77-8486-6B84ADEA7DB0}" type="parTrans" cxnId="{07C552CC-04AD-48CA-959C-1CF9B66158CB}">
      <dgm:prSet/>
      <dgm:spPr/>
      <dgm:t>
        <a:bodyPr/>
        <a:lstStyle/>
        <a:p>
          <a:endParaRPr lang="zh-CN" altLang="en-US"/>
        </a:p>
      </dgm:t>
    </dgm:pt>
    <dgm:pt modelId="{B5AE4F68-C44C-4384-AF42-66197C13C64E}" type="sibTrans" cxnId="{07C552CC-04AD-48CA-959C-1CF9B66158CB}">
      <dgm:prSet/>
      <dgm:spPr/>
      <dgm:t>
        <a:bodyPr/>
        <a:lstStyle/>
        <a:p>
          <a:endParaRPr lang="zh-CN" altLang="en-US"/>
        </a:p>
      </dgm:t>
    </dgm:pt>
    <dgm:pt modelId="{07FA4ADD-8D96-4B06-AE7F-902B878DD8B1}">
      <dgm:prSet phldrT="[Текст]" phldr="0" custT="1"/>
      <dgm:spPr/>
      <dgm:t>
        <a:bodyPr vert="horz" wrap="square"/>
        <a:lstStyle/>
        <a:p>
          <a:pPr algn="ctr">
            <a:lnSpc>
              <a:spcPct val="100000"/>
            </a:lnSpc>
            <a:spcBef>
              <a:spcPct val="0"/>
            </a:spcBef>
            <a:spcAft>
              <a:spcPct val="35000"/>
            </a:spcAft>
          </a:pPr>
          <a:r>
            <a:rPr lang="en-US" altLang="ru-RU" sz="2400" b="1" dirty="0" err="1"/>
            <a:t>Activit</a:t>
          </a:r>
          <a:r>
            <a:rPr lang="en-US" altLang="en-US" sz="2400" b="1" dirty="0" err="1"/>
            <a:t>ăț</a:t>
          </a:r>
          <a:r>
            <a:rPr lang="en-US" altLang="ru-RU" sz="2400" b="1" dirty="0" err="1"/>
            <a:t>i</a:t>
          </a:r>
          <a:r>
            <a:rPr lang="en-US" altLang="ru-RU" sz="2400" b="1" dirty="0"/>
            <a:t> </a:t>
          </a:r>
          <a:r>
            <a:rPr lang="en-US" altLang="ru-RU" sz="2400" b="1" dirty="0" err="1"/>
            <a:t>turistice</a:t>
          </a:r>
          <a:r>
            <a:rPr lang="en-US" altLang="ru-RU" sz="2400" b="1" dirty="0"/>
            <a:t> </a:t>
          </a:r>
          <a:r>
            <a:rPr lang="en-US" altLang="ru-RU" sz="2400" b="1" dirty="0" err="1"/>
            <a:t>pentru</a:t>
          </a:r>
          <a:r>
            <a:rPr lang="en-US" altLang="ru-RU" sz="2400" b="1" dirty="0"/>
            <a:t> </a:t>
          </a:r>
          <a:r>
            <a:rPr lang="en-US" altLang="ru-RU" sz="2400" b="1" dirty="0" err="1"/>
            <a:t>promovarea</a:t>
          </a:r>
          <a:r>
            <a:rPr lang="en-US" altLang="ru-RU" sz="2400" b="1" dirty="0"/>
            <a:t> </a:t>
          </a:r>
          <a:r>
            <a:rPr lang="en-US" altLang="ru-RU" sz="2400" b="1" dirty="0" err="1"/>
            <a:t>diversit</a:t>
          </a:r>
          <a:r>
            <a:rPr lang="en-US" altLang="en-US" sz="2400" b="1" dirty="0" err="1"/>
            <a:t>ăț</a:t>
          </a:r>
          <a:r>
            <a:rPr lang="en-US" altLang="ru-RU" sz="2400" b="1" dirty="0" err="1"/>
            <a:t>ii</a:t>
          </a:r>
          <a:r>
            <a:rPr lang="en-US" altLang="ru-RU" sz="2400" b="1" dirty="0"/>
            <a:t> </a:t>
          </a:r>
          <a:r>
            <a:rPr lang="en-US" altLang="ru-RU" sz="2400" b="1" dirty="0" err="1"/>
            <a:t>cultural</a:t>
          </a:r>
          <a:r>
            <a:rPr lang="en-US" altLang="en-US" sz="2400" b="1" dirty="0" err="1"/>
            <a:t>e</a:t>
          </a:r>
          <a:r>
            <a:rPr lang="en-US" altLang="en-US" sz="2400" b="1" dirty="0"/>
            <a:t>:</a:t>
          </a:r>
        </a:p>
        <a:p>
          <a:pPr algn="ctr">
            <a:lnSpc>
              <a:spcPct val="100000"/>
            </a:lnSpc>
            <a:spcBef>
              <a:spcPct val="0"/>
            </a:spcBef>
            <a:spcAft>
              <a:spcPct val="35000"/>
            </a:spcAft>
          </a:pPr>
          <a:r>
            <a:rPr lang="en-US" altLang="ru-RU" sz="2400" dirty="0" err="1"/>
            <a:t>Excursii</a:t>
          </a:r>
          <a:r>
            <a:rPr lang="en-US" altLang="ru-RU" sz="2400" dirty="0"/>
            <a:t> </a:t>
          </a:r>
          <a:r>
            <a:rPr lang="en-US" altLang="ru-RU" sz="2400" dirty="0" err="1"/>
            <a:t>tematice</a:t>
          </a:r>
          <a:r>
            <a:rPr lang="en-US" altLang="ru-RU" sz="2400" dirty="0"/>
            <a:t> </a:t>
          </a:r>
          <a:r>
            <a:rPr lang="en-US" altLang="ru-RU" sz="2400" dirty="0" err="1"/>
            <a:t>multiculturale</a:t>
          </a:r>
          <a:r>
            <a:rPr lang="en-US" altLang="ru-RU" sz="2400" dirty="0"/>
            <a:t> </a:t>
          </a:r>
          <a:r>
            <a:rPr lang="en-US" altLang="en-US" sz="2400" dirty="0"/>
            <a:t>(</a:t>
          </a:r>
          <a:r>
            <a:rPr lang="en-US" altLang="ru-RU" sz="2400" dirty="0" err="1"/>
            <a:t>excursii</a:t>
          </a:r>
          <a:r>
            <a:rPr lang="en-US" altLang="ru-RU" sz="2400" dirty="0"/>
            <a:t> la </a:t>
          </a:r>
          <a:r>
            <a:rPr lang="en-US" altLang="ru-RU" sz="2400" dirty="0" err="1"/>
            <a:t>obiective</a:t>
          </a:r>
          <a:r>
            <a:rPr lang="en-US" altLang="ru-RU" sz="2400" dirty="0"/>
            <a:t> </a:t>
          </a:r>
          <a:r>
            <a:rPr lang="en-US" altLang="ru-RU" sz="2400" dirty="0" err="1"/>
            <a:t>istorice</a:t>
          </a:r>
          <a:r>
            <a:rPr lang="en-US" altLang="ru-RU" sz="2400" dirty="0"/>
            <a:t>, </a:t>
          </a:r>
          <a:r>
            <a:rPr lang="en-US" altLang="ru-RU" sz="2400" dirty="0" err="1"/>
            <a:t>culturale</a:t>
          </a:r>
          <a:r>
            <a:rPr lang="en-US" altLang="en-US" sz="2400" dirty="0"/>
            <a:t>);</a:t>
          </a:r>
        </a:p>
        <a:p>
          <a:pPr algn="ctr">
            <a:lnSpc>
              <a:spcPct val="100000"/>
            </a:lnSpc>
            <a:spcBef>
              <a:spcPct val="0"/>
            </a:spcBef>
            <a:spcAft>
              <a:spcPct val="35000"/>
            </a:spcAft>
          </a:pPr>
          <a:r>
            <a:rPr lang="en-US" altLang="ru-RU" sz="2400" dirty="0" err="1"/>
            <a:t>Drume</a:t>
          </a:r>
          <a:r>
            <a:rPr lang="en-US" altLang="en-US" sz="2400" dirty="0" err="1"/>
            <a:t>ț</a:t>
          </a:r>
          <a:r>
            <a:rPr lang="en-US" altLang="ru-RU" sz="2400" dirty="0" err="1"/>
            <a:t>ii</a:t>
          </a:r>
          <a:r>
            <a:rPr lang="en-US" altLang="ru-RU" sz="2400" dirty="0"/>
            <a:t> </a:t>
          </a:r>
          <a:r>
            <a:rPr lang="en-US" altLang="ru-RU" sz="2400" dirty="0" err="1"/>
            <a:t>multiculturale</a:t>
          </a:r>
          <a:r>
            <a:rPr lang="en-US" altLang="ru-RU" sz="2400" dirty="0"/>
            <a:t> </a:t>
          </a:r>
          <a:r>
            <a:rPr lang="en-US" altLang="en-US" sz="2400" dirty="0" err="1"/>
            <a:t>ș</a:t>
          </a:r>
          <a:r>
            <a:rPr lang="en-US" altLang="ru-RU" sz="2400" dirty="0" err="1"/>
            <a:t>i</a:t>
          </a:r>
          <a:r>
            <a:rPr lang="en-US" altLang="ru-RU" sz="2400" dirty="0"/>
            <a:t> </a:t>
          </a:r>
          <a:r>
            <a:rPr lang="en-US" altLang="ru-RU" sz="2400" dirty="0" err="1"/>
            <a:t>ecoturism</a:t>
          </a:r>
          <a:endParaRPr lang="en-US" altLang="ru-RU" sz="2400" dirty="0"/>
        </a:p>
      </dgm:t>
    </dgm:pt>
    <dgm:pt modelId="{A8B4A2D4-51F6-4657-92F3-DB580AE5F569}" type="parTrans" cxnId="{7F5B3B49-AA4E-4F4F-A290-5E4F294CBAEC}">
      <dgm:prSet/>
      <dgm:spPr/>
      <dgm:t>
        <a:bodyPr/>
        <a:lstStyle/>
        <a:p>
          <a:endParaRPr lang="zh-CN" altLang="en-US"/>
        </a:p>
      </dgm:t>
    </dgm:pt>
    <dgm:pt modelId="{33BF6C47-5256-4D8E-874B-728742A8CEC4}" type="sibTrans" cxnId="{7F5B3B49-AA4E-4F4F-A290-5E4F294CBAEC}">
      <dgm:prSet/>
      <dgm:spPr/>
      <dgm:t>
        <a:bodyPr/>
        <a:lstStyle/>
        <a:p>
          <a:endParaRPr lang="zh-CN" altLang="en-US"/>
        </a:p>
      </dgm:t>
    </dgm:pt>
    <dgm:pt modelId="{DE36D10E-86CD-4C6D-B150-31E525EF527D}" type="pres">
      <dgm:prSet presAssocID="{ACB2E4C7-2DBC-45BC-B933-FAAF417E8C6B}" presName="Name0" presStyleCnt="0">
        <dgm:presLayoutVars>
          <dgm:dir/>
          <dgm:resizeHandles val="exact"/>
        </dgm:presLayoutVars>
      </dgm:prSet>
      <dgm:spPr/>
      <dgm:t>
        <a:bodyPr/>
        <a:lstStyle/>
        <a:p>
          <a:endParaRPr lang="ru-RU"/>
        </a:p>
      </dgm:t>
    </dgm:pt>
    <dgm:pt modelId="{E561ED5B-86C5-4F33-9AFB-CF29287F5ADA}" type="pres">
      <dgm:prSet presAssocID="{DA8A2D07-F387-4404-9FCB-397A6A028210}" presName="node" presStyleLbl="node1" presStyleIdx="0" presStyleCnt="3" custScaleX="113096">
        <dgm:presLayoutVars>
          <dgm:bulletEnabled val="1"/>
        </dgm:presLayoutVars>
      </dgm:prSet>
      <dgm:spPr/>
      <dgm:t>
        <a:bodyPr/>
        <a:lstStyle/>
        <a:p>
          <a:endParaRPr lang="ru-RU"/>
        </a:p>
      </dgm:t>
    </dgm:pt>
    <dgm:pt modelId="{2AE1D4D4-A63C-4622-84B0-74ED38324CB1}" type="pres">
      <dgm:prSet presAssocID="{8755279E-20A5-4AEE-BDD2-C54EFA6328A6}" presName="sibTrans" presStyleCnt="0"/>
      <dgm:spPr/>
    </dgm:pt>
    <dgm:pt modelId="{CB90536C-45AA-4FBE-BCAF-99890DDD97C8}" type="pres">
      <dgm:prSet presAssocID="{D7AF1C1D-144B-4B25-A777-792381B7ED5B}" presName="node" presStyleLbl="node1" presStyleIdx="1" presStyleCnt="3" custScaleX="114019" custLinFactNeighborY="5335">
        <dgm:presLayoutVars>
          <dgm:bulletEnabled val="1"/>
        </dgm:presLayoutVars>
      </dgm:prSet>
      <dgm:spPr/>
      <dgm:t>
        <a:bodyPr/>
        <a:lstStyle/>
        <a:p>
          <a:endParaRPr lang="ru-RU"/>
        </a:p>
      </dgm:t>
    </dgm:pt>
    <dgm:pt modelId="{155DCBB0-73F9-4F8F-A361-B90F0294764B}" type="pres">
      <dgm:prSet presAssocID="{B5AE4F68-C44C-4384-AF42-66197C13C64E}" presName="sibTrans" presStyleCnt="0"/>
      <dgm:spPr/>
    </dgm:pt>
    <dgm:pt modelId="{35A89FA7-451D-44F0-A02E-1277ECD1BBE6}" type="pres">
      <dgm:prSet presAssocID="{07FA4ADD-8D96-4B06-AE7F-902B878DD8B1}" presName="node" presStyleLbl="node1" presStyleIdx="2" presStyleCnt="3" custScaleX="140312">
        <dgm:presLayoutVars>
          <dgm:bulletEnabled val="1"/>
        </dgm:presLayoutVars>
      </dgm:prSet>
      <dgm:spPr/>
      <dgm:t>
        <a:bodyPr/>
        <a:lstStyle/>
        <a:p>
          <a:endParaRPr lang="ru-RU"/>
        </a:p>
      </dgm:t>
    </dgm:pt>
  </dgm:ptLst>
  <dgm:cxnLst>
    <dgm:cxn modelId="{CE9E4226-3701-4211-A444-76B5927B3531}" srcId="{ACB2E4C7-2DBC-45BC-B933-FAAF417E8C6B}" destId="{DA8A2D07-F387-4404-9FCB-397A6A028210}" srcOrd="0" destOrd="0" parTransId="{6834AA20-CCB2-4B69-B573-CB4D31C014E6}" sibTransId="{8755279E-20A5-4AEE-BDD2-C54EFA6328A6}"/>
    <dgm:cxn modelId="{7F5B3B49-AA4E-4F4F-A290-5E4F294CBAEC}" srcId="{ACB2E4C7-2DBC-45BC-B933-FAAF417E8C6B}" destId="{07FA4ADD-8D96-4B06-AE7F-902B878DD8B1}" srcOrd="2" destOrd="0" parTransId="{A8B4A2D4-51F6-4657-92F3-DB580AE5F569}" sibTransId="{33BF6C47-5256-4D8E-874B-728742A8CEC4}"/>
    <dgm:cxn modelId="{A450C0D7-FDF9-4D77-B667-EFCB41BBFCFB}" type="presOf" srcId="{ACB2E4C7-2DBC-45BC-B933-FAAF417E8C6B}" destId="{DE36D10E-86CD-4C6D-B150-31E525EF527D}" srcOrd="0" destOrd="0" presId="urn:microsoft.com/office/officeart/2005/8/layout/hList6"/>
    <dgm:cxn modelId="{B7359F3A-F0DC-467E-B3A6-7EC4A3BAB18C}" type="presOf" srcId="{D7AF1C1D-144B-4B25-A777-792381B7ED5B}" destId="{CB90536C-45AA-4FBE-BCAF-99890DDD97C8}" srcOrd="0" destOrd="0" presId="urn:microsoft.com/office/officeart/2005/8/layout/hList6"/>
    <dgm:cxn modelId="{92E3341F-66F3-48A8-9DD7-033E15AA77AD}" type="presOf" srcId="{DA8A2D07-F387-4404-9FCB-397A6A028210}" destId="{E561ED5B-86C5-4F33-9AFB-CF29287F5ADA}" srcOrd="0" destOrd="0" presId="urn:microsoft.com/office/officeart/2005/8/layout/hList6"/>
    <dgm:cxn modelId="{07C552CC-04AD-48CA-959C-1CF9B66158CB}" srcId="{ACB2E4C7-2DBC-45BC-B933-FAAF417E8C6B}" destId="{D7AF1C1D-144B-4B25-A777-792381B7ED5B}" srcOrd="1" destOrd="0" parTransId="{24B9E243-8415-4A77-8486-6B84ADEA7DB0}" sibTransId="{B5AE4F68-C44C-4384-AF42-66197C13C64E}"/>
    <dgm:cxn modelId="{2960593F-F17D-4E9F-92D6-8E033A0B653B}" type="presOf" srcId="{07FA4ADD-8D96-4B06-AE7F-902B878DD8B1}" destId="{35A89FA7-451D-44F0-A02E-1277ECD1BBE6}" srcOrd="0" destOrd="0" presId="urn:microsoft.com/office/officeart/2005/8/layout/hList6"/>
    <dgm:cxn modelId="{2474D447-FAC0-4D80-AA60-ADDC0B301910}" type="presParOf" srcId="{DE36D10E-86CD-4C6D-B150-31E525EF527D}" destId="{E561ED5B-86C5-4F33-9AFB-CF29287F5ADA}" srcOrd="0" destOrd="0" presId="urn:microsoft.com/office/officeart/2005/8/layout/hList6"/>
    <dgm:cxn modelId="{CF4F964D-8CB5-4BBB-983C-74CC1E4BE265}" type="presParOf" srcId="{DE36D10E-86CD-4C6D-B150-31E525EF527D}" destId="{2AE1D4D4-A63C-4622-84B0-74ED38324CB1}" srcOrd="1" destOrd="0" presId="urn:microsoft.com/office/officeart/2005/8/layout/hList6"/>
    <dgm:cxn modelId="{D4AF8AD3-B4D0-44A3-9D77-D06A0BFF4B21}" type="presParOf" srcId="{DE36D10E-86CD-4C6D-B150-31E525EF527D}" destId="{CB90536C-45AA-4FBE-BCAF-99890DDD97C8}" srcOrd="2" destOrd="0" presId="urn:microsoft.com/office/officeart/2005/8/layout/hList6"/>
    <dgm:cxn modelId="{1C2DAD18-1EE2-4F13-8152-DE0E981B5966}" type="presParOf" srcId="{DE36D10E-86CD-4C6D-B150-31E525EF527D}" destId="{155DCBB0-73F9-4F8F-A361-B90F0294764B}" srcOrd="3" destOrd="0" presId="urn:microsoft.com/office/officeart/2005/8/layout/hList6"/>
    <dgm:cxn modelId="{2B99603B-1672-40DC-A36C-CED348D5DC17}" type="presParOf" srcId="{DE36D10E-86CD-4C6D-B150-31E525EF527D}" destId="{35A89FA7-451D-44F0-A02E-1277ECD1BBE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E40EF7-4FDB-46DC-AD5C-7AA9927BCDC4}" type="doc">
      <dgm:prSet loTypeId="urn:microsoft.com/office/officeart/2005/8/layout/bProcess3#1" loCatId="process" qsTypeId="urn:microsoft.com/office/officeart/2005/8/quickstyle/simple1#4" qsCatId="simple" csTypeId="urn:microsoft.com/office/officeart/2005/8/colors/accent1_2#4" csCatId="accent1" phldr="0"/>
      <dgm:spPr/>
      <dgm:t>
        <a:bodyPr/>
        <a:lstStyle/>
        <a:p>
          <a:endParaRPr lang="zh-CN" altLang="en-US"/>
        </a:p>
      </dgm:t>
    </dgm:pt>
    <dgm:pt modelId="{79A907BE-6A57-46F9-949B-2F83975E5013}">
      <dgm:prSet phldrT="[Текст]" phldr="0" custT="0"/>
      <dgm:spPr/>
      <dgm:t>
        <a:bodyPr vert="horz" wrap="square"/>
        <a:lstStyle/>
        <a:p>
          <a:pPr>
            <a:lnSpc>
              <a:spcPct val="100000"/>
            </a:lnSpc>
            <a:spcBef>
              <a:spcPct val="0"/>
            </a:spcBef>
            <a:spcAft>
              <a:spcPct val="35000"/>
            </a:spcAft>
          </a:pPr>
          <a:r>
            <a:rPr lang="en-US" altLang="zh-CN">
              <a:sym typeface="+mn-ea"/>
            </a:rPr>
            <a:t>Contribuie la integrarea socială și academică</a:t>
          </a:r>
          <a:endParaRPr lang="zh-CN" altLang="en-US"/>
        </a:p>
      </dgm:t>
    </dgm:pt>
    <dgm:pt modelId="{27508ADE-09B9-4692-B3B1-997C0A038367}" type="parTrans" cxnId="{4BB9CA4E-C13B-4D20-AB09-2A6F232E2FDE}">
      <dgm:prSet/>
      <dgm:spPr/>
      <dgm:t>
        <a:bodyPr/>
        <a:lstStyle/>
        <a:p>
          <a:endParaRPr lang="zh-CN" altLang="en-US"/>
        </a:p>
      </dgm:t>
    </dgm:pt>
    <dgm:pt modelId="{6E764295-1C97-4A8A-BB23-8F6587B65D20}" type="sibTrans" cxnId="{4BB9CA4E-C13B-4D20-AB09-2A6F232E2FDE}">
      <dgm:prSet/>
      <dgm:spPr/>
      <dgm:t>
        <a:bodyPr/>
        <a:lstStyle/>
        <a:p>
          <a:endParaRPr lang="zh-CN" altLang="en-US"/>
        </a:p>
      </dgm:t>
    </dgm:pt>
    <dgm:pt modelId="{047E9EF6-99D9-47D4-8421-7851F36A512F}">
      <dgm:prSet phldrT="[Текст]" phldr="0" custT="0"/>
      <dgm:spPr/>
      <dgm:t>
        <a:bodyPr vert="horz" wrap="square"/>
        <a:lstStyle/>
        <a:p>
          <a:pPr>
            <a:lnSpc>
              <a:spcPct val="100000"/>
            </a:lnSpc>
            <a:spcBef>
              <a:spcPct val="0"/>
            </a:spcBef>
            <a:spcAft>
              <a:spcPct val="35000"/>
            </a:spcAft>
          </a:pPr>
          <a:r>
            <a:rPr lang="en-US" altLang="ru-RU"/>
            <a:t>Stimularea schimburilor interna</a:t>
          </a:r>
          <a:r>
            <a:rPr lang="en-US" altLang="en-US"/>
            <a:t>ț</a:t>
          </a:r>
          <a:r>
            <a:rPr lang="en-US" altLang="ru-RU"/>
            <a:t>ionale de experien</a:t>
          </a:r>
          <a:r>
            <a:rPr lang="en-US" altLang="en-US"/>
            <a:t>ță</a:t>
          </a:r>
        </a:p>
      </dgm:t>
    </dgm:pt>
    <dgm:pt modelId="{2AC7BC3F-1829-4928-9FDD-1BD085861192}" type="parTrans" cxnId="{427CD274-D85B-4453-89EB-B9CE76F0000F}">
      <dgm:prSet/>
      <dgm:spPr/>
      <dgm:t>
        <a:bodyPr/>
        <a:lstStyle/>
        <a:p>
          <a:endParaRPr lang="zh-CN" altLang="en-US"/>
        </a:p>
      </dgm:t>
    </dgm:pt>
    <dgm:pt modelId="{B3A60D08-4CF1-4AD3-A554-8DA1472F6362}" type="sibTrans" cxnId="{427CD274-D85B-4453-89EB-B9CE76F0000F}">
      <dgm:prSet/>
      <dgm:spPr/>
      <dgm:t>
        <a:bodyPr/>
        <a:lstStyle/>
        <a:p>
          <a:endParaRPr lang="zh-CN" altLang="en-US"/>
        </a:p>
      </dgm:t>
    </dgm:pt>
    <dgm:pt modelId="{9B99C3CE-0550-4254-B164-BB9424E18E56}">
      <dgm:prSet phldrT="[Текст]" phldr="0" custT="0"/>
      <dgm:spPr/>
      <dgm:t>
        <a:bodyPr vert="horz" wrap="square"/>
        <a:lstStyle/>
        <a:p>
          <a:pPr>
            <a:lnSpc>
              <a:spcPct val="100000"/>
            </a:lnSpc>
            <a:spcBef>
              <a:spcPct val="0"/>
            </a:spcBef>
            <a:spcAft>
              <a:spcPct val="35000"/>
            </a:spcAft>
          </a:pPr>
          <a:r>
            <a:rPr>
              <a:sym typeface="+mn-ea"/>
            </a:rPr>
            <a:t>P</a:t>
          </a:r>
          <a:r>
            <a:rPr lang="en-US" altLang="zh-CN">
              <a:sym typeface="+mn-ea"/>
            </a:rPr>
            <a:t>romovează toleranța și respectul reciproc</a:t>
          </a:r>
          <a:endParaRPr lang="zh-CN" altLang="en-US"/>
        </a:p>
      </dgm:t>
    </dgm:pt>
    <dgm:pt modelId="{CF18C7ED-262E-47EB-A8BC-BC18A4B2756C}" type="parTrans" cxnId="{6B23C5D2-1C92-4849-8093-ED2B06ADC6D0}">
      <dgm:prSet/>
      <dgm:spPr/>
      <dgm:t>
        <a:bodyPr/>
        <a:lstStyle/>
        <a:p>
          <a:endParaRPr lang="zh-CN" altLang="en-US"/>
        </a:p>
      </dgm:t>
    </dgm:pt>
    <dgm:pt modelId="{C20DFEDB-A5DA-48B1-860C-C64E9FB9889D}" type="sibTrans" cxnId="{6B23C5D2-1C92-4849-8093-ED2B06ADC6D0}">
      <dgm:prSet/>
      <dgm:spPr/>
      <dgm:t>
        <a:bodyPr/>
        <a:lstStyle/>
        <a:p>
          <a:endParaRPr lang="zh-CN" altLang="en-US"/>
        </a:p>
      </dgm:t>
    </dgm:pt>
    <dgm:pt modelId="{4DBF9FC0-7F11-49D1-A13A-F9EF16035E78}">
      <dgm:prSet phldrT="[Текст]" phldr="0" custT="0"/>
      <dgm:spPr/>
      <dgm:t>
        <a:bodyPr vert="horz" wrap="square"/>
        <a:lstStyle/>
        <a:p>
          <a:pPr>
            <a:lnSpc>
              <a:spcPct val="100000"/>
            </a:lnSpc>
            <a:spcBef>
              <a:spcPct val="0"/>
            </a:spcBef>
            <a:spcAft>
              <a:spcPct val="35000"/>
            </a:spcAft>
          </a:pPr>
          <a:r>
            <a:rPr lang="en-US" altLang="ru-RU"/>
            <a:t>Contribuie la rezolvarea conflictelor </a:t>
          </a:r>
          <a:r>
            <a:rPr lang="en-US" altLang="en-US"/>
            <a:t> </a:t>
          </a:r>
        </a:p>
      </dgm:t>
    </dgm:pt>
    <dgm:pt modelId="{716438C4-1259-4C94-B7A8-3756D5685E48}" type="parTrans" cxnId="{97948CC1-F285-471A-9261-91626DD850BB}">
      <dgm:prSet/>
      <dgm:spPr/>
      <dgm:t>
        <a:bodyPr/>
        <a:lstStyle/>
        <a:p>
          <a:endParaRPr lang="zh-CN" altLang="en-US"/>
        </a:p>
      </dgm:t>
    </dgm:pt>
    <dgm:pt modelId="{627790A7-E5AF-4DEF-9847-DE068ABD657B}" type="sibTrans" cxnId="{97948CC1-F285-471A-9261-91626DD850BB}">
      <dgm:prSet/>
      <dgm:spPr/>
      <dgm:t>
        <a:bodyPr/>
        <a:lstStyle/>
        <a:p>
          <a:endParaRPr lang="zh-CN" altLang="en-US"/>
        </a:p>
      </dgm:t>
    </dgm:pt>
    <dgm:pt modelId="{3B57DE3A-D0CA-4A4A-A50B-01FBE031AA69}">
      <dgm:prSet phldrT="[Текст]" phldr="0" custT="0"/>
      <dgm:spPr/>
      <dgm:t>
        <a:bodyPr vert="horz" wrap="square"/>
        <a:lstStyle/>
        <a:p>
          <a:pPr>
            <a:lnSpc>
              <a:spcPct val="100000"/>
            </a:lnSpc>
            <a:spcBef>
              <a:spcPct val="0"/>
            </a:spcBef>
            <a:spcAft>
              <a:spcPct val="35000"/>
            </a:spcAft>
          </a:pPr>
          <a:r>
            <a:rPr>
              <a:sym typeface="+mn-ea"/>
            </a:rPr>
            <a:t>R</a:t>
          </a:r>
          <a:r>
            <a:rPr lang="en-US" altLang="zh-CN">
              <a:sym typeface="+mn-ea"/>
            </a:rPr>
            <a:t>educe stereotipurile și prejudecățile</a:t>
          </a:r>
          <a:endParaRPr lang="en-US" altLang="zh-CN"/>
        </a:p>
      </dgm:t>
    </dgm:pt>
    <dgm:pt modelId="{98FA3677-4FAE-4C5E-B3CE-CF3B6D80F4A1}" type="parTrans" cxnId="{D067BA5D-D1CD-40F3-8BA7-2B2937000447}">
      <dgm:prSet/>
      <dgm:spPr/>
      <dgm:t>
        <a:bodyPr/>
        <a:lstStyle/>
        <a:p>
          <a:endParaRPr lang="zh-CN" altLang="en-US"/>
        </a:p>
      </dgm:t>
    </dgm:pt>
    <dgm:pt modelId="{D4875198-FB6C-46A1-9EC3-6A21426D178B}" type="sibTrans" cxnId="{D067BA5D-D1CD-40F3-8BA7-2B2937000447}">
      <dgm:prSet/>
      <dgm:spPr/>
      <dgm:t>
        <a:bodyPr/>
        <a:lstStyle/>
        <a:p>
          <a:endParaRPr lang="zh-CN" altLang="en-US"/>
        </a:p>
      </dgm:t>
    </dgm:pt>
    <dgm:pt modelId="{1623B4C5-2499-4637-B07C-6AE8AE2BD718}" type="pres">
      <dgm:prSet presAssocID="{4BE40EF7-4FDB-46DC-AD5C-7AA9927BCDC4}" presName="Name0" presStyleCnt="0">
        <dgm:presLayoutVars>
          <dgm:dir/>
          <dgm:resizeHandles val="exact"/>
        </dgm:presLayoutVars>
      </dgm:prSet>
      <dgm:spPr/>
      <dgm:t>
        <a:bodyPr/>
        <a:lstStyle/>
        <a:p>
          <a:endParaRPr lang="ru-RU"/>
        </a:p>
      </dgm:t>
    </dgm:pt>
    <dgm:pt modelId="{2FBE2C1E-1D94-400F-A227-985D4DA10085}" type="pres">
      <dgm:prSet presAssocID="{79A907BE-6A57-46F9-949B-2F83975E5013}" presName="node" presStyleLbl="node1" presStyleIdx="0" presStyleCnt="5">
        <dgm:presLayoutVars>
          <dgm:bulletEnabled val="1"/>
        </dgm:presLayoutVars>
      </dgm:prSet>
      <dgm:spPr/>
      <dgm:t>
        <a:bodyPr/>
        <a:lstStyle/>
        <a:p>
          <a:endParaRPr lang="ru-RU"/>
        </a:p>
      </dgm:t>
    </dgm:pt>
    <dgm:pt modelId="{9F73252C-5345-45F1-A6FA-69E44781CCB0}" type="pres">
      <dgm:prSet presAssocID="{6E764295-1C97-4A8A-BB23-8F6587B65D20}" presName="sibTrans" presStyleLbl="sibTrans1D1" presStyleIdx="0" presStyleCnt="4"/>
      <dgm:spPr/>
      <dgm:t>
        <a:bodyPr/>
        <a:lstStyle/>
        <a:p>
          <a:endParaRPr lang="ru-RU"/>
        </a:p>
      </dgm:t>
    </dgm:pt>
    <dgm:pt modelId="{0A91809B-8299-4CB8-B3C9-28D901126CE1}" type="pres">
      <dgm:prSet presAssocID="{6E764295-1C97-4A8A-BB23-8F6587B65D20}" presName="connectorText" presStyleLbl="sibTrans1D1" presStyleIdx="0" presStyleCnt="4"/>
      <dgm:spPr/>
      <dgm:t>
        <a:bodyPr/>
        <a:lstStyle/>
        <a:p>
          <a:endParaRPr lang="ru-RU"/>
        </a:p>
      </dgm:t>
    </dgm:pt>
    <dgm:pt modelId="{0482690C-586E-41D6-8B40-4CA7581A9CE9}" type="pres">
      <dgm:prSet presAssocID="{047E9EF6-99D9-47D4-8421-7851F36A512F}" presName="node" presStyleLbl="node1" presStyleIdx="1" presStyleCnt="5">
        <dgm:presLayoutVars>
          <dgm:bulletEnabled val="1"/>
        </dgm:presLayoutVars>
      </dgm:prSet>
      <dgm:spPr/>
      <dgm:t>
        <a:bodyPr/>
        <a:lstStyle/>
        <a:p>
          <a:endParaRPr lang="ru-RU"/>
        </a:p>
      </dgm:t>
    </dgm:pt>
    <dgm:pt modelId="{EBB69596-36AB-40F1-91C5-FC3350A00067}" type="pres">
      <dgm:prSet presAssocID="{B3A60D08-4CF1-4AD3-A554-8DA1472F6362}" presName="sibTrans" presStyleLbl="sibTrans1D1" presStyleIdx="1" presStyleCnt="4"/>
      <dgm:spPr/>
      <dgm:t>
        <a:bodyPr/>
        <a:lstStyle/>
        <a:p>
          <a:endParaRPr lang="ru-RU"/>
        </a:p>
      </dgm:t>
    </dgm:pt>
    <dgm:pt modelId="{9F0FF7A9-40E9-4C02-BFFF-6F0641C2389B}" type="pres">
      <dgm:prSet presAssocID="{B3A60D08-4CF1-4AD3-A554-8DA1472F6362}" presName="connectorText" presStyleLbl="sibTrans1D1" presStyleIdx="1" presStyleCnt="4"/>
      <dgm:spPr/>
      <dgm:t>
        <a:bodyPr/>
        <a:lstStyle/>
        <a:p>
          <a:endParaRPr lang="ru-RU"/>
        </a:p>
      </dgm:t>
    </dgm:pt>
    <dgm:pt modelId="{E5145E43-B450-47CE-B1E5-1482BCF4071D}" type="pres">
      <dgm:prSet presAssocID="{9B99C3CE-0550-4254-B164-BB9424E18E56}" presName="node" presStyleLbl="node1" presStyleIdx="2" presStyleCnt="5">
        <dgm:presLayoutVars>
          <dgm:bulletEnabled val="1"/>
        </dgm:presLayoutVars>
      </dgm:prSet>
      <dgm:spPr/>
      <dgm:t>
        <a:bodyPr/>
        <a:lstStyle/>
        <a:p>
          <a:endParaRPr lang="ru-RU"/>
        </a:p>
      </dgm:t>
    </dgm:pt>
    <dgm:pt modelId="{31F3FE5F-74B2-48F8-89DC-AE29DBB498B0}" type="pres">
      <dgm:prSet presAssocID="{C20DFEDB-A5DA-48B1-860C-C64E9FB9889D}" presName="sibTrans" presStyleLbl="sibTrans1D1" presStyleIdx="2" presStyleCnt="4"/>
      <dgm:spPr/>
      <dgm:t>
        <a:bodyPr/>
        <a:lstStyle/>
        <a:p>
          <a:endParaRPr lang="ru-RU"/>
        </a:p>
      </dgm:t>
    </dgm:pt>
    <dgm:pt modelId="{EF27A438-6BA1-43B2-9139-DBAF3CBBEF89}" type="pres">
      <dgm:prSet presAssocID="{C20DFEDB-A5DA-48B1-860C-C64E9FB9889D}" presName="connectorText" presStyleLbl="sibTrans1D1" presStyleIdx="2" presStyleCnt="4"/>
      <dgm:spPr/>
      <dgm:t>
        <a:bodyPr/>
        <a:lstStyle/>
        <a:p>
          <a:endParaRPr lang="ru-RU"/>
        </a:p>
      </dgm:t>
    </dgm:pt>
    <dgm:pt modelId="{13492D71-E670-42C9-A619-1DE9B5F887F1}" type="pres">
      <dgm:prSet presAssocID="{4DBF9FC0-7F11-49D1-A13A-F9EF16035E78}" presName="node" presStyleLbl="node1" presStyleIdx="3" presStyleCnt="5">
        <dgm:presLayoutVars>
          <dgm:bulletEnabled val="1"/>
        </dgm:presLayoutVars>
      </dgm:prSet>
      <dgm:spPr/>
      <dgm:t>
        <a:bodyPr/>
        <a:lstStyle/>
        <a:p>
          <a:endParaRPr lang="ru-RU"/>
        </a:p>
      </dgm:t>
    </dgm:pt>
    <dgm:pt modelId="{E85A6953-055C-454F-835D-7FF8096CA491}" type="pres">
      <dgm:prSet presAssocID="{627790A7-E5AF-4DEF-9847-DE068ABD657B}" presName="sibTrans" presStyleLbl="sibTrans1D1" presStyleIdx="3" presStyleCnt="4"/>
      <dgm:spPr/>
      <dgm:t>
        <a:bodyPr/>
        <a:lstStyle/>
        <a:p>
          <a:endParaRPr lang="ru-RU"/>
        </a:p>
      </dgm:t>
    </dgm:pt>
    <dgm:pt modelId="{EB69ECB2-9BFD-4754-8113-1A1F7EFC836E}" type="pres">
      <dgm:prSet presAssocID="{627790A7-E5AF-4DEF-9847-DE068ABD657B}" presName="connectorText" presStyleLbl="sibTrans1D1" presStyleIdx="3" presStyleCnt="4"/>
      <dgm:spPr/>
      <dgm:t>
        <a:bodyPr/>
        <a:lstStyle/>
        <a:p>
          <a:endParaRPr lang="ru-RU"/>
        </a:p>
      </dgm:t>
    </dgm:pt>
    <dgm:pt modelId="{F80816D7-392E-4741-B9A3-C73586F7EC67}" type="pres">
      <dgm:prSet presAssocID="{3B57DE3A-D0CA-4A4A-A50B-01FBE031AA69}" presName="node" presStyleLbl="node1" presStyleIdx="4" presStyleCnt="5">
        <dgm:presLayoutVars>
          <dgm:bulletEnabled val="1"/>
        </dgm:presLayoutVars>
      </dgm:prSet>
      <dgm:spPr/>
      <dgm:t>
        <a:bodyPr/>
        <a:lstStyle/>
        <a:p>
          <a:endParaRPr lang="ru-RU"/>
        </a:p>
      </dgm:t>
    </dgm:pt>
  </dgm:ptLst>
  <dgm:cxnLst>
    <dgm:cxn modelId="{FCE9C63D-C607-4401-BA8E-722A8F9A22F0}" type="presOf" srcId="{627790A7-E5AF-4DEF-9847-DE068ABD657B}" destId="{EB69ECB2-9BFD-4754-8113-1A1F7EFC836E}" srcOrd="1" destOrd="0" presId="urn:microsoft.com/office/officeart/2005/8/layout/bProcess3#1"/>
    <dgm:cxn modelId="{9BAED2C0-CF4E-4EDB-B0B3-C51DDF9A2085}" type="presOf" srcId="{3B57DE3A-D0CA-4A4A-A50B-01FBE031AA69}" destId="{F80816D7-392E-4741-B9A3-C73586F7EC67}" srcOrd="0" destOrd="0" presId="urn:microsoft.com/office/officeart/2005/8/layout/bProcess3#1"/>
    <dgm:cxn modelId="{6B23C5D2-1C92-4849-8093-ED2B06ADC6D0}" srcId="{4BE40EF7-4FDB-46DC-AD5C-7AA9927BCDC4}" destId="{9B99C3CE-0550-4254-B164-BB9424E18E56}" srcOrd="2" destOrd="0" parTransId="{CF18C7ED-262E-47EB-A8BC-BC18A4B2756C}" sibTransId="{C20DFEDB-A5DA-48B1-860C-C64E9FB9889D}"/>
    <dgm:cxn modelId="{07C24497-2A7D-43A7-A171-5163B23FF112}" type="presOf" srcId="{6E764295-1C97-4A8A-BB23-8F6587B65D20}" destId="{0A91809B-8299-4CB8-B3C9-28D901126CE1}" srcOrd="1" destOrd="0" presId="urn:microsoft.com/office/officeart/2005/8/layout/bProcess3#1"/>
    <dgm:cxn modelId="{E684B354-4D23-40B2-A432-394EC0B99D3E}" type="presOf" srcId="{627790A7-E5AF-4DEF-9847-DE068ABD657B}" destId="{E85A6953-055C-454F-835D-7FF8096CA491}" srcOrd="0" destOrd="0" presId="urn:microsoft.com/office/officeart/2005/8/layout/bProcess3#1"/>
    <dgm:cxn modelId="{A5180DE2-2792-4785-8606-5CCE37A4A6B3}" type="presOf" srcId="{C20DFEDB-A5DA-48B1-860C-C64E9FB9889D}" destId="{31F3FE5F-74B2-48F8-89DC-AE29DBB498B0}" srcOrd="0" destOrd="0" presId="urn:microsoft.com/office/officeart/2005/8/layout/bProcess3#1"/>
    <dgm:cxn modelId="{427CD274-D85B-4453-89EB-B9CE76F0000F}" srcId="{4BE40EF7-4FDB-46DC-AD5C-7AA9927BCDC4}" destId="{047E9EF6-99D9-47D4-8421-7851F36A512F}" srcOrd="1" destOrd="0" parTransId="{2AC7BC3F-1829-4928-9FDD-1BD085861192}" sibTransId="{B3A60D08-4CF1-4AD3-A554-8DA1472F6362}"/>
    <dgm:cxn modelId="{99444169-5387-46C3-BF33-F11C7283BEF2}" type="presOf" srcId="{B3A60D08-4CF1-4AD3-A554-8DA1472F6362}" destId="{EBB69596-36AB-40F1-91C5-FC3350A00067}" srcOrd="0" destOrd="0" presId="urn:microsoft.com/office/officeart/2005/8/layout/bProcess3#1"/>
    <dgm:cxn modelId="{FFA85E96-5516-4386-A938-50FFF8432282}" type="presOf" srcId="{047E9EF6-99D9-47D4-8421-7851F36A512F}" destId="{0482690C-586E-41D6-8B40-4CA7581A9CE9}" srcOrd="0" destOrd="0" presId="urn:microsoft.com/office/officeart/2005/8/layout/bProcess3#1"/>
    <dgm:cxn modelId="{ED4ED0A6-5A94-449A-8E23-C9456BA652C6}" type="presOf" srcId="{C20DFEDB-A5DA-48B1-860C-C64E9FB9889D}" destId="{EF27A438-6BA1-43B2-9139-DBAF3CBBEF89}" srcOrd="1" destOrd="0" presId="urn:microsoft.com/office/officeart/2005/8/layout/bProcess3#1"/>
    <dgm:cxn modelId="{D067BA5D-D1CD-40F3-8BA7-2B2937000447}" srcId="{4BE40EF7-4FDB-46DC-AD5C-7AA9927BCDC4}" destId="{3B57DE3A-D0CA-4A4A-A50B-01FBE031AA69}" srcOrd="4" destOrd="0" parTransId="{98FA3677-4FAE-4C5E-B3CE-CF3B6D80F4A1}" sibTransId="{D4875198-FB6C-46A1-9EC3-6A21426D178B}"/>
    <dgm:cxn modelId="{53D34699-7A33-4254-8B8E-897A00C5FBED}" type="presOf" srcId="{B3A60D08-4CF1-4AD3-A554-8DA1472F6362}" destId="{9F0FF7A9-40E9-4C02-BFFF-6F0641C2389B}" srcOrd="1" destOrd="0" presId="urn:microsoft.com/office/officeart/2005/8/layout/bProcess3#1"/>
    <dgm:cxn modelId="{C9E12244-0C4D-433E-9969-3A04FE99E050}" type="presOf" srcId="{9B99C3CE-0550-4254-B164-BB9424E18E56}" destId="{E5145E43-B450-47CE-B1E5-1482BCF4071D}" srcOrd="0" destOrd="0" presId="urn:microsoft.com/office/officeart/2005/8/layout/bProcess3#1"/>
    <dgm:cxn modelId="{97948CC1-F285-471A-9261-91626DD850BB}" srcId="{4BE40EF7-4FDB-46DC-AD5C-7AA9927BCDC4}" destId="{4DBF9FC0-7F11-49D1-A13A-F9EF16035E78}" srcOrd="3" destOrd="0" parTransId="{716438C4-1259-4C94-B7A8-3756D5685E48}" sibTransId="{627790A7-E5AF-4DEF-9847-DE068ABD657B}"/>
    <dgm:cxn modelId="{4BB9CA4E-C13B-4D20-AB09-2A6F232E2FDE}" srcId="{4BE40EF7-4FDB-46DC-AD5C-7AA9927BCDC4}" destId="{79A907BE-6A57-46F9-949B-2F83975E5013}" srcOrd="0" destOrd="0" parTransId="{27508ADE-09B9-4692-B3B1-997C0A038367}" sibTransId="{6E764295-1C97-4A8A-BB23-8F6587B65D20}"/>
    <dgm:cxn modelId="{53D905DE-01A2-4A1F-9518-9AFA1DE3130B}" type="presOf" srcId="{6E764295-1C97-4A8A-BB23-8F6587B65D20}" destId="{9F73252C-5345-45F1-A6FA-69E44781CCB0}" srcOrd="0" destOrd="0" presId="urn:microsoft.com/office/officeart/2005/8/layout/bProcess3#1"/>
    <dgm:cxn modelId="{3A78AC3A-D364-4D41-815A-6E4E6B25D6CF}" type="presOf" srcId="{79A907BE-6A57-46F9-949B-2F83975E5013}" destId="{2FBE2C1E-1D94-400F-A227-985D4DA10085}" srcOrd="0" destOrd="0" presId="urn:microsoft.com/office/officeart/2005/8/layout/bProcess3#1"/>
    <dgm:cxn modelId="{DE945086-7974-41ED-B4A9-2659DE36408F}" type="presOf" srcId="{4BE40EF7-4FDB-46DC-AD5C-7AA9927BCDC4}" destId="{1623B4C5-2499-4637-B07C-6AE8AE2BD718}" srcOrd="0" destOrd="0" presId="urn:microsoft.com/office/officeart/2005/8/layout/bProcess3#1"/>
    <dgm:cxn modelId="{522E2115-7BFB-4A47-881D-740413863DD1}" type="presOf" srcId="{4DBF9FC0-7F11-49D1-A13A-F9EF16035E78}" destId="{13492D71-E670-42C9-A619-1DE9B5F887F1}" srcOrd="0" destOrd="0" presId="urn:microsoft.com/office/officeart/2005/8/layout/bProcess3#1"/>
    <dgm:cxn modelId="{321835A0-7092-40D3-82F0-E537D209AE48}" type="presParOf" srcId="{1623B4C5-2499-4637-B07C-6AE8AE2BD718}" destId="{2FBE2C1E-1D94-400F-A227-985D4DA10085}" srcOrd="0" destOrd="0" presId="urn:microsoft.com/office/officeart/2005/8/layout/bProcess3#1"/>
    <dgm:cxn modelId="{60F2102F-37A7-4BC0-9BEB-99A13E2917AA}" type="presParOf" srcId="{1623B4C5-2499-4637-B07C-6AE8AE2BD718}" destId="{9F73252C-5345-45F1-A6FA-69E44781CCB0}" srcOrd="1" destOrd="0" presId="urn:microsoft.com/office/officeart/2005/8/layout/bProcess3#1"/>
    <dgm:cxn modelId="{2C772A3C-3E0F-4699-BF8F-D4BE3B637142}" type="presParOf" srcId="{9F73252C-5345-45F1-A6FA-69E44781CCB0}" destId="{0A91809B-8299-4CB8-B3C9-28D901126CE1}" srcOrd="0" destOrd="0" presId="urn:microsoft.com/office/officeart/2005/8/layout/bProcess3#1"/>
    <dgm:cxn modelId="{7B4215BB-6502-4D85-9ECD-D7AE4C9148DB}" type="presParOf" srcId="{1623B4C5-2499-4637-B07C-6AE8AE2BD718}" destId="{0482690C-586E-41D6-8B40-4CA7581A9CE9}" srcOrd="2" destOrd="0" presId="urn:microsoft.com/office/officeart/2005/8/layout/bProcess3#1"/>
    <dgm:cxn modelId="{95FC8EFC-EA6F-4FC9-AA3A-9867815EA007}" type="presParOf" srcId="{1623B4C5-2499-4637-B07C-6AE8AE2BD718}" destId="{EBB69596-36AB-40F1-91C5-FC3350A00067}" srcOrd="3" destOrd="0" presId="urn:microsoft.com/office/officeart/2005/8/layout/bProcess3#1"/>
    <dgm:cxn modelId="{457C7313-5A0A-4A67-8BFC-261CAAB2A747}" type="presParOf" srcId="{EBB69596-36AB-40F1-91C5-FC3350A00067}" destId="{9F0FF7A9-40E9-4C02-BFFF-6F0641C2389B}" srcOrd="0" destOrd="0" presId="urn:microsoft.com/office/officeart/2005/8/layout/bProcess3#1"/>
    <dgm:cxn modelId="{DA1605CB-8F6D-4D1B-B507-BE31AE5509EA}" type="presParOf" srcId="{1623B4C5-2499-4637-B07C-6AE8AE2BD718}" destId="{E5145E43-B450-47CE-B1E5-1482BCF4071D}" srcOrd="4" destOrd="0" presId="urn:microsoft.com/office/officeart/2005/8/layout/bProcess3#1"/>
    <dgm:cxn modelId="{7FBBC582-1C84-409E-9B86-2CC066D07075}" type="presParOf" srcId="{1623B4C5-2499-4637-B07C-6AE8AE2BD718}" destId="{31F3FE5F-74B2-48F8-89DC-AE29DBB498B0}" srcOrd="5" destOrd="0" presId="urn:microsoft.com/office/officeart/2005/8/layout/bProcess3#1"/>
    <dgm:cxn modelId="{0348C824-E57B-4BEF-8851-7C61208D45CB}" type="presParOf" srcId="{31F3FE5F-74B2-48F8-89DC-AE29DBB498B0}" destId="{EF27A438-6BA1-43B2-9139-DBAF3CBBEF89}" srcOrd="0" destOrd="0" presId="urn:microsoft.com/office/officeart/2005/8/layout/bProcess3#1"/>
    <dgm:cxn modelId="{7B1176C1-9095-4CA3-9288-11E094E59B12}" type="presParOf" srcId="{1623B4C5-2499-4637-B07C-6AE8AE2BD718}" destId="{13492D71-E670-42C9-A619-1DE9B5F887F1}" srcOrd="6" destOrd="0" presId="urn:microsoft.com/office/officeart/2005/8/layout/bProcess3#1"/>
    <dgm:cxn modelId="{79453351-B02B-45F2-A765-0F00295EE0AB}" type="presParOf" srcId="{1623B4C5-2499-4637-B07C-6AE8AE2BD718}" destId="{E85A6953-055C-454F-835D-7FF8096CA491}" srcOrd="7" destOrd="0" presId="urn:microsoft.com/office/officeart/2005/8/layout/bProcess3#1"/>
    <dgm:cxn modelId="{5D721DF8-238F-4216-9E78-9DFFF5822C00}" type="presParOf" srcId="{E85A6953-055C-454F-835D-7FF8096CA491}" destId="{EB69ECB2-9BFD-4754-8113-1A1F7EFC836E}" srcOrd="0" destOrd="0" presId="urn:microsoft.com/office/officeart/2005/8/layout/bProcess3#1"/>
    <dgm:cxn modelId="{F55ED8A0-4D1D-4B0C-A58C-2CE987C2F15B}" type="presParOf" srcId="{1623B4C5-2499-4637-B07C-6AE8AE2BD718}" destId="{F80816D7-392E-4741-B9A3-C73586F7EC67}" srcOrd="8" destOrd="0" presId="urn:microsoft.com/office/officeart/2005/8/layout/bProcess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0CA9FB-FD99-4756-9766-93E6A2C71E8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6EE4138A-3D62-4856-BE80-8D3EFF42F408}">
      <dgm:prSet/>
      <dgm:spPr/>
      <dgm:t>
        <a:bodyPr/>
        <a:lstStyle/>
        <a:p>
          <a:pPr rtl="0"/>
          <a:r>
            <a:rPr lang="en-US" b="0" i="0" smtClean="0"/>
            <a:t>Dialogul intercultural joacă un rol esențial în promovarea înțelegerii reciproce și a coeziunii sociale în societatea contemporană. În special, cu alte naționalități, unde există adesea bariere culturale și sociale, promovarea dialogului intercultural devine crucială pentru a construi punți de comunicare și a depăși stereotipurile și prejudecățile existente. </a:t>
          </a:r>
          <a:endParaRPr lang="ru-RU"/>
        </a:p>
      </dgm:t>
    </dgm:pt>
    <dgm:pt modelId="{8DE2871C-30D5-4D18-B90B-B9B07F93804D}" type="parTrans" cxnId="{DA058B65-9CE9-413C-8FA4-C2AA9ED5E7F6}">
      <dgm:prSet/>
      <dgm:spPr/>
      <dgm:t>
        <a:bodyPr/>
        <a:lstStyle/>
        <a:p>
          <a:endParaRPr lang="ru-RU"/>
        </a:p>
      </dgm:t>
    </dgm:pt>
    <dgm:pt modelId="{6FC6C4A9-68BF-45D9-A9C7-D9118DA23DDC}" type="sibTrans" cxnId="{DA058B65-9CE9-413C-8FA4-C2AA9ED5E7F6}">
      <dgm:prSet/>
      <dgm:spPr/>
      <dgm:t>
        <a:bodyPr/>
        <a:lstStyle/>
        <a:p>
          <a:endParaRPr lang="ru-RU"/>
        </a:p>
      </dgm:t>
    </dgm:pt>
    <dgm:pt modelId="{8C5A7CD9-2F84-42D0-A759-4A7E11D4E354}" type="pres">
      <dgm:prSet presAssocID="{530CA9FB-FD99-4756-9766-93E6A2C71E89}" presName="CompostProcess" presStyleCnt="0">
        <dgm:presLayoutVars>
          <dgm:dir/>
          <dgm:resizeHandles val="exact"/>
        </dgm:presLayoutVars>
      </dgm:prSet>
      <dgm:spPr/>
      <dgm:t>
        <a:bodyPr/>
        <a:lstStyle/>
        <a:p>
          <a:endParaRPr lang="ru-RU"/>
        </a:p>
      </dgm:t>
    </dgm:pt>
    <dgm:pt modelId="{92B39A1B-9A5E-4FEC-BC2F-C028189C13A5}" type="pres">
      <dgm:prSet presAssocID="{530CA9FB-FD99-4756-9766-93E6A2C71E89}" presName="arrow" presStyleLbl="bgShp" presStyleIdx="0" presStyleCnt="1"/>
      <dgm:spPr/>
    </dgm:pt>
    <dgm:pt modelId="{1A643254-9140-4053-8D1E-B998B414B232}" type="pres">
      <dgm:prSet presAssocID="{530CA9FB-FD99-4756-9766-93E6A2C71E89}" presName="linearProcess" presStyleCnt="0"/>
      <dgm:spPr/>
    </dgm:pt>
    <dgm:pt modelId="{745649D6-48F7-4AD5-BFEE-A0A0B0A6064C}" type="pres">
      <dgm:prSet presAssocID="{6EE4138A-3D62-4856-BE80-8D3EFF42F408}" presName="textNode" presStyleLbl="node1" presStyleIdx="0" presStyleCnt="1">
        <dgm:presLayoutVars>
          <dgm:bulletEnabled val="1"/>
        </dgm:presLayoutVars>
      </dgm:prSet>
      <dgm:spPr/>
      <dgm:t>
        <a:bodyPr/>
        <a:lstStyle/>
        <a:p>
          <a:endParaRPr lang="ru-RU"/>
        </a:p>
      </dgm:t>
    </dgm:pt>
  </dgm:ptLst>
  <dgm:cxnLst>
    <dgm:cxn modelId="{DA058B65-9CE9-413C-8FA4-C2AA9ED5E7F6}" srcId="{530CA9FB-FD99-4756-9766-93E6A2C71E89}" destId="{6EE4138A-3D62-4856-BE80-8D3EFF42F408}" srcOrd="0" destOrd="0" parTransId="{8DE2871C-30D5-4D18-B90B-B9B07F93804D}" sibTransId="{6FC6C4A9-68BF-45D9-A9C7-D9118DA23DDC}"/>
    <dgm:cxn modelId="{1752345C-DA46-4513-B11F-E99A6C6D527C}" type="presOf" srcId="{530CA9FB-FD99-4756-9766-93E6A2C71E89}" destId="{8C5A7CD9-2F84-42D0-A759-4A7E11D4E354}" srcOrd="0" destOrd="0" presId="urn:microsoft.com/office/officeart/2005/8/layout/hProcess9"/>
    <dgm:cxn modelId="{4433CB8F-24CC-455B-8725-1775168D5A6D}" type="presOf" srcId="{6EE4138A-3D62-4856-BE80-8D3EFF42F408}" destId="{745649D6-48F7-4AD5-BFEE-A0A0B0A6064C}" srcOrd="0" destOrd="0" presId="urn:microsoft.com/office/officeart/2005/8/layout/hProcess9"/>
    <dgm:cxn modelId="{69C2D890-C736-4F21-AE4A-88B8F5957854}" type="presParOf" srcId="{8C5A7CD9-2F84-42D0-A759-4A7E11D4E354}" destId="{92B39A1B-9A5E-4FEC-BC2F-C028189C13A5}" srcOrd="0" destOrd="0" presId="urn:microsoft.com/office/officeart/2005/8/layout/hProcess9"/>
    <dgm:cxn modelId="{D93228B6-9C0D-4298-ACE9-8DC74D14B968}" type="presParOf" srcId="{8C5A7CD9-2F84-42D0-A759-4A7E11D4E354}" destId="{1A643254-9140-4053-8D1E-B998B414B232}" srcOrd="1" destOrd="0" presId="urn:microsoft.com/office/officeart/2005/8/layout/hProcess9"/>
    <dgm:cxn modelId="{5BD062A8-8E6D-4925-8A1A-C2019C10156E}" type="presParOf" srcId="{1A643254-9140-4053-8D1E-B998B414B232}" destId="{745649D6-48F7-4AD5-BFEE-A0A0B0A6064C}"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57FFBC-B05D-442E-9C1E-FC6D4B43CC8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ru-RU"/>
        </a:p>
      </dgm:t>
    </dgm:pt>
    <dgm:pt modelId="{07840D10-B714-468E-B024-F87F948AF8EB}">
      <dgm:prSet custT="1"/>
      <dgm:spPr/>
      <dgm:t>
        <a:bodyPr/>
        <a:lstStyle/>
        <a:p>
          <a:pPr rtl="0"/>
          <a:endParaRPr lang="ru-RU" sz="2000" dirty="0">
            <a:latin typeface="Times New Roman" panose="02020603050405020304" pitchFamily="18" charset="0"/>
            <a:cs typeface="Times New Roman" panose="02020603050405020304" pitchFamily="18" charset="0"/>
          </a:endParaRPr>
        </a:p>
      </dgm:t>
    </dgm:pt>
    <dgm:pt modelId="{2D6DE670-7C46-4E8D-A15A-13DBD0C4DCBA}" type="parTrans" cxnId="{D1BCA50A-871F-4ED1-ADA0-60D9A4C26EA2}">
      <dgm:prSet/>
      <dgm:spPr/>
      <dgm:t>
        <a:bodyPr/>
        <a:lstStyle/>
        <a:p>
          <a:endParaRPr lang="ru-RU" sz="2000">
            <a:latin typeface="Times New Roman" panose="02020603050405020304" pitchFamily="18" charset="0"/>
            <a:cs typeface="Times New Roman" panose="02020603050405020304" pitchFamily="18" charset="0"/>
          </a:endParaRPr>
        </a:p>
      </dgm:t>
    </dgm:pt>
    <dgm:pt modelId="{6468C307-21CC-4D37-8C42-65390B452E1B}" type="sibTrans" cxnId="{D1BCA50A-871F-4ED1-ADA0-60D9A4C26EA2}">
      <dgm:prSet/>
      <dgm:spPr/>
      <dgm:t>
        <a:bodyPr/>
        <a:lstStyle/>
        <a:p>
          <a:endParaRPr lang="ru-RU" sz="2000">
            <a:latin typeface="Times New Roman" panose="02020603050405020304" pitchFamily="18" charset="0"/>
            <a:cs typeface="Times New Roman" panose="02020603050405020304" pitchFamily="18" charset="0"/>
          </a:endParaRPr>
        </a:p>
      </dgm:t>
    </dgm:pt>
    <dgm:pt modelId="{E971292C-9B55-4799-9228-8FEFF9F7C609}" type="pres">
      <dgm:prSet presAssocID="{B457FFBC-B05D-442E-9C1E-FC6D4B43CC8C}" presName="Name0" presStyleCnt="0">
        <dgm:presLayoutVars>
          <dgm:dir/>
          <dgm:resizeHandles val="exact"/>
        </dgm:presLayoutVars>
      </dgm:prSet>
      <dgm:spPr/>
    </dgm:pt>
    <dgm:pt modelId="{D9B40782-C897-4C1F-BC52-94F4C53BC325}" type="pres">
      <dgm:prSet presAssocID="{B457FFBC-B05D-442E-9C1E-FC6D4B43CC8C}" presName="arrow" presStyleLbl="bgShp" presStyleIdx="0" presStyleCnt="1"/>
      <dgm:spPr/>
    </dgm:pt>
    <dgm:pt modelId="{754EC659-CBD5-481D-8F6E-3D70D1E53CC6}" type="pres">
      <dgm:prSet presAssocID="{B457FFBC-B05D-442E-9C1E-FC6D4B43CC8C}" presName="points" presStyleCnt="0"/>
      <dgm:spPr/>
    </dgm:pt>
    <dgm:pt modelId="{7205AC4C-3C58-4FFD-9002-F738C7E10E0F}" type="pres">
      <dgm:prSet presAssocID="{07840D10-B714-468E-B024-F87F948AF8EB}" presName="compositeA" presStyleCnt="0"/>
      <dgm:spPr/>
    </dgm:pt>
    <dgm:pt modelId="{30FFD3C5-7741-4E39-962D-BEC488DCAC37}" type="pres">
      <dgm:prSet presAssocID="{07840D10-B714-468E-B024-F87F948AF8EB}" presName="textA" presStyleLbl="revTx" presStyleIdx="0" presStyleCnt="1" custScaleX="99386" custLinFactY="-100000" custLinFactNeighborX="-1368" custLinFactNeighborY="-139292">
        <dgm:presLayoutVars>
          <dgm:bulletEnabled val="1"/>
        </dgm:presLayoutVars>
      </dgm:prSet>
      <dgm:spPr/>
      <dgm:t>
        <a:bodyPr/>
        <a:lstStyle/>
        <a:p>
          <a:endParaRPr lang="ru-RU"/>
        </a:p>
      </dgm:t>
    </dgm:pt>
    <dgm:pt modelId="{FB96B12B-28F0-426A-9374-83BC37891A61}" type="pres">
      <dgm:prSet presAssocID="{07840D10-B714-468E-B024-F87F948AF8EB}" presName="circleA" presStyleLbl="node1" presStyleIdx="0" presStyleCnt="1"/>
      <dgm:spPr/>
    </dgm:pt>
    <dgm:pt modelId="{26D81245-6106-4B64-9EA0-043BDE62CAF3}" type="pres">
      <dgm:prSet presAssocID="{07840D10-B714-468E-B024-F87F948AF8EB}" presName="spaceA" presStyleCnt="0"/>
      <dgm:spPr/>
    </dgm:pt>
  </dgm:ptLst>
  <dgm:cxnLst>
    <dgm:cxn modelId="{E13093F0-F9B4-4A86-9723-7DED4E934717}" type="presOf" srcId="{07840D10-B714-468E-B024-F87F948AF8EB}" destId="{30FFD3C5-7741-4E39-962D-BEC488DCAC37}" srcOrd="0" destOrd="0" presId="urn:microsoft.com/office/officeart/2005/8/layout/hProcess11"/>
    <dgm:cxn modelId="{D1BCA50A-871F-4ED1-ADA0-60D9A4C26EA2}" srcId="{B457FFBC-B05D-442E-9C1E-FC6D4B43CC8C}" destId="{07840D10-B714-468E-B024-F87F948AF8EB}" srcOrd="0" destOrd="0" parTransId="{2D6DE670-7C46-4E8D-A15A-13DBD0C4DCBA}" sibTransId="{6468C307-21CC-4D37-8C42-65390B452E1B}"/>
    <dgm:cxn modelId="{5AF6CD1F-8D1E-423F-A44C-07123E970478}" type="presOf" srcId="{B457FFBC-B05D-442E-9C1E-FC6D4B43CC8C}" destId="{E971292C-9B55-4799-9228-8FEFF9F7C609}" srcOrd="0" destOrd="0" presId="urn:microsoft.com/office/officeart/2005/8/layout/hProcess11"/>
    <dgm:cxn modelId="{708B6B8F-A990-44B7-9A58-8950073D8FBE}" type="presParOf" srcId="{E971292C-9B55-4799-9228-8FEFF9F7C609}" destId="{D9B40782-C897-4C1F-BC52-94F4C53BC325}" srcOrd="0" destOrd="0" presId="urn:microsoft.com/office/officeart/2005/8/layout/hProcess11"/>
    <dgm:cxn modelId="{A26EE450-C5B2-42CB-BB56-CF028C01AE3B}" type="presParOf" srcId="{E971292C-9B55-4799-9228-8FEFF9F7C609}" destId="{754EC659-CBD5-481D-8F6E-3D70D1E53CC6}" srcOrd="1" destOrd="0" presId="urn:microsoft.com/office/officeart/2005/8/layout/hProcess11"/>
    <dgm:cxn modelId="{9455B9AA-8FCD-4542-8E95-1A381317AB8A}" type="presParOf" srcId="{754EC659-CBD5-481D-8F6E-3D70D1E53CC6}" destId="{7205AC4C-3C58-4FFD-9002-F738C7E10E0F}" srcOrd="0" destOrd="0" presId="urn:microsoft.com/office/officeart/2005/8/layout/hProcess11"/>
    <dgm:cxn modelId="{B19249CA-BD3B-43C7-AB1D-44F1A8B6F41E}" type="presParOf" srcId="{7205AC4C-3C58-4FFD-9002-F738C7E10E0F}" destId="{30FFD3C5-7741-4E39-962D-BEC488DCAC37}" srcOrd="0" destOrd="0" presId="urn:microsoft.com/office/officeart/2005/8/layout/hProcess11"/>
    <dgm:cxn modelId="{B461060C-D178-4129-AD4B-E432D84DD373}" type="presParOf" srcId="{7205AC4C-3C58-4FFD-9002-F738C7E10E0F}" destId="{FB96B12B-28F0-426A-9374-83BC37891A61}" srcOrd="1" destOrd="0" presId="urn:microsoft.com/office/officeart/2005/8/layout/hProcess11"/>
    <dgm:cxn modelId="{1C7E2097-C203-4E07-A32F-0BD0661DDD54}" type="presParOf" srcId="{7205AC4C-3C58-4FFD-9002-F738C7E10E0F}" destId="{26D81245-6106-4B64-9EA0-043BDE62CAF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0A56-9646-4A22-B332-C23C83ED9BFC}">
      <dsp:nvSpPr>
        <dsp:cNvPr id="0" name=""/>
        <dsp:cNvSpPr/>
      </dsp:nvSpPr>
      <dsp:spPr>
        <a:xfrm>
          <a:off x="0" y="1221970"/>
          <a:ext cx="9097818" cy="162929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A2531-7D80-476F-9FC7-85AD938DD343}">
      <dsp:nvSpPr>
        <dsp:cNvPr id="0" name=""/>
        <dsp:cNvSpPr/>
      </dsp:nvSpPr>
      <dsp:spPr>
        <a:xfrm>
          <a:off x="3598" y="0"/>
          <a:ext cx="1573238" cy="162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kern="1200" smtClean="0">
              <a:latin typeface="Times New Roman" panose="02020603050405020304" pitchFamily="18" charset="0"/>
              <a:cs typeface="Times New Roman" panose="02020603050405020304" pitchFamily="18" charset="0"/>
            </a:rPr>
            <a:t>Puncte cheie abordate:</a:t>
          </a:r>
          <a:endParaRPr lang="ru-RU" sz="1600" kern="1200">
            <a:latin typeface="Times New Roman" panose="02020603050405020304" pitchFamily="18" charset="0"/>
            <a:cs typeface="Times New Roman" panose="02020603050405020304" pitchFamily="18" charset="0"/>
          </a:endParaRPr>
        </a:p>
      </dsp:txBody>
      <dsp:txXfrm>
        <a:off x="3598" y="0"/>
        <a:ext cx="1573238" cy="1629294"/>
      </dsp:txXfrm>
    </dsp:sp>
    <dsp:sp modelId="{93B88AA7-E934-4FE3-AD69-BFB588E7865F}">
      <dsp:nvSpPr>
        <dsp:cNvPr id="0" name=""/>
        <dsp:cNvSpPr/>
      </dsp:nvSpPr>
      <dsp:spPr>
        <a:xfrm>
          <a:off x="586555" y="1832955"/>
          <a:ext cx="407323" cy="407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CE60F-11B4-4DEF-90B5-E7D2F0BD5674}">
      <dsp:nvSpPr>
        <dsp:cNvPr id="0" name=""/>
        <dsp:cNvSpPr/>
      </dsp:nvSpPr>
      <dsp:spPr>
        <a:xfrm>
          <a:off x="1655498" y="2443940"/>
          <a:ext cx="1573238" cy="162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kern="1200" smtClean="0">
              <a:latin typeface="Times New Roman" panose="02020603050405020304" pitchFamily="18" charset="0"/>
              <a:cs typeface="Times New Roman" panose="02020603050405020304" pitchFamily="18" charset="0"/>
            </a:rPr>
            <a:t>✅ Importanța diversității culturale în mediul academic</a:t>
          </a:r>
          <a:endParaRPr lang="ru-RU" sz="1600" kern="1200">
            <a:latin typeface="Times New Roman" panose="02020603050405020304" pitchFamily="18" charset="0"/>
            <a:cs typeface="Times New Roman" panose="02020603050405020304" pitchFamily="18" charset="0"/>
          </a:endParaRPr>
        </a:p>
      </dsp:txBody>
      <dsp:txXfrm>
        <a:off x="1655498" y="2443940"/>
        <a:ext cx="1573238" cy="1629294"/>
      </dsp:txXfrm>
    </dsp:sp>
    <dsp:sp modelId="{DBCCDE7B-2C94-4CEC-AC3D-3043DC0A8302}">
      <dsp:nvSpPr>
        <dsp:cNvPr id="0" name=""/>
        <dsp:cNvSpPr/>
      </dsp:nvSpPr>
      <dsp:spPr>
        <a:xfrm>
          <a:off x="2238456" y="1832955"/>
          <a:ext cx="407323" cy="407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B5C12-0273-407C-BF8F-ACCE7B9CAB7B}">
      <dsp:nvSpPr>
        <dsp:cNvPr id="0" name=""/>
        <dsp:cNvSpPr/>
      </dsp:nvSpPr>
      <dsp:spPr>
        <a:xfrm>
          <a:off x="3307398" y="0"/>
          <a:ext cx="1573238" cy="162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kern="1200" smtClean="0">
              <a:latin typeface="Times New Roman" panose="02020603050405020304" pitchFamily="18" charset="0"/>
              <a:cs typeface="Times New Roman" panose="02020603050405020304" pitchFamily="18" charset="0"/>
            </a:rPr>
            <a:t>✅ Modalități de promovare a dialogului intercultural</a:t>
          </a:r>
          <a:endParaRPr lang="ru-RU" sz="1600" kern="1200">
            <a:latin typeface="Times New Roman" panose="02020603050405020304" pitchFamily="18" charset="0"/>
            <a:cs typeface="Times New Roman" panose="02020603050405020304" pitchFamily="18" charset="0"/>
          </a:endParaRPr>
        </a:p>
      </dsp:txBody>
      <dsp:txXfrm>
        <a:off x="3307398" y="0"/>
        <a:ext cx="1573238" cy="1629294"/>
      </dsp:txXfrm>
    </dsp:sp>
    <dsp:sp modelId="{B23FE28B-D2ED-4EB4-9EAC-F2A1AF920E5E}">
      <dsp:nvSpPr>
        <dsp:cNvPr id="0" name=""/>
        <dsp:cNvSpPr/>
      </dsp:nvSpPr>
      <dsp:spPr>
        <a:xfrm>
          <a:off x="3890356" y="1832955"/>
          <a:ext cx="407323" cy="407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F61BB-0168-483C-B4A9-F3DDC4383CBE}">
      <dsp:nvSpPr>
        <dsp:cNvPr id="0" name=""/>
        <dsp:cNvSpPr/>
      </dsp:nvSpPr>
      <dsp:spPr>
        <a:xfrm>
          <a:off x="4959299" y="2443940"/>
          <a:ext cx="1573238" cy="162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kern="1200" smtClean="0">
              <a:latin typeface="Times New Roman" panose="02020603050405020304" pitchFamily="18" charset="0"/>
              <a:cs typeface="Times New Roman" panose="02020603050405020304" pitchFamily="18" charset="0"/>
            </a:rPr>
            <a:t>✅ Exemple de bune practici pentru integrarea studenților străini</a:t>
          </a:r>
          <a:endParaRPr lang="ru-RU" sz="1600" kern="1200">
            <a:latin typeface="Times New Roman" panose="02020603050405020304" pitchFamily="18" charset="0"/>
            <a:cs typeface="Times New Roman" panose="02020603050405020304" pitchFamily="18" charset="0"/>
          </a:endParaRPr>
        </a:p>
      </dsp:txBody>
      <dsp:txXfrm>
        <a:off x="4959299" y="2443940"/>
        <a:ext cx="1573238" cy="1629294"/>
      </dsp:txXfrm>
    </dsp:sp>
    <dsp:sp modelId="{86E4E30E-699B-47BD-9AA0-DB6428BD261B}">
      <dsp:nvSpPr>
        <dsp:cNvPr id="0" name=""/>
        <dsp:cNvSpPr/>
      </dsp:nvSpPr>
      <dsp:spPr>
        <a:xfrm>
          <a:off x="5542256" y="1832955"/>
          <a:ext cx="407323" cy="407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A679B-5208-4F51-B56B-19BC4422A075}">
      <dsp:nvSpPr>
        <dsp:cNvPr id="0" name=""/>
        <dsp:cNvSpPr/>
      </dsp:nvSpPr>
      <dsp:spPr>
        <a:xfrm>
          <a:off x="6611199" y="0"/>
          <a:ext cx="1573238" cy="162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kern="1200" smtClean="0">
              <a:latin typeface="Times New Roman" panose="02020603050405020304" pitchFamily="18" charset="0"/>
              <a:cs typeface="Times New Roman" panose="02020603050405020304" pitchFamily="18" charset="0"/>
            </a:rPr>
            <a:t>✅ Impactul activităților extracurriculare asupra coeziunii sociale</a:t>
          </a:r>
          <a:endParaRPr lang="ru-RU" sz="1600" kern="1200">
            <a:latin typeface="Times New Roman" panose="02020603050405020304" pitchFamily="18" charset="0"/>
            <a:cs typeface="Times New Roman" panose="02020603050405020304" pitchFamily="18" charset="0"/>
          </a:endParaRPr>
        </a:p>
      </dsp:txBody>
      <dsp:txXfrm>
        <a:off x="6611199" y="0"/>
        <a:ext cx="1573238" cy="1629294"/>
      </dsp:txXfrm>
    </dsp:sp>
    <dsp:sp modelId="{F651EF03-E854-4020-9B36-5773C926908D}">
      <dsp:nvSpPr>
        <dsp:cNvPr id="0" name=""/>
        <dsp:cNvSpPr/>
      </dsp:nvSpPr>
      <dsp:spPr>
        <a:xfrm>
          <a:off x="7194156" y="1832955"/>
          <a:ext cx="407323" cy="407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CF17C-B049-4290-9E12-9310D18E40CE}">
      <dsp:nvSpPr>
        <dsp:cNvPr id="0" name=""/>
        <dsp:cNvSpPr/>
      </dsp:nvSpPr>
      <dsp:spPr>
        <a:xfrm>
          <a:off x="8320" y="196806"/>
          <a:ext cx="2487046" cy="21917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MD" sz="1800" b="1" kern="1200" dirty="0" smtClean="0">
              <a:latin typeface="Times New Roman" panose="02020603050405020304" pitchFamily="18" charset="0"/>
              <a:cs typeface="Times New Roman" panose="02020603050405020304" pitchFamily="18" charset="0"/>
            </a:rPr>
            <a:t>Grupul 1. </a:t>
          </a:r>
          <a:r>
            <a:rPr lang="en-US" sz="1800" b="1" kern="1200" dirty="0" smtClean="0">
              <a:latin typeface="Times New Roman" panose="02020603050405020304" pitchFamily="18" charset="0"/>
              <a:cs typeface="Times New Roman" panose="02020603050405020304" pitchFamily="18" charset="0"/>
            </a:rPr>
            <a:t>Cum </a:t>
          </a:r>
          <a:r>
            <a:rPr lang="en-US" sz="1800" b="1" kern="1200" dirty="0" err="1" smtClean="0">
              <a:latin typeface="Times New Roman" panose="02020603050405020304" pitchFamily="18" charset="0"/>
              <a:cs typeface="Times New Roman" panose="02020603050405020304" pitchFamily="18" charset="0"/>
            </a:rPr>
            <a:t>putem</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îmbunătăți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comunicarea</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și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colaborarea</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dintre</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studenții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locali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și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internaționali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în</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activitățile</a:t>
          </a:r>
          <a:r>
            <a:rPr lang="en-US" sz="1800" b="1" kern="1200" dirty="0" smtClean="0">
              <a:latin typeface="Times New Roman" panose="02020603050405020304" pitchFamily="18" charset="0"/>
              <a:cs typeface="Times New Roman" panose="02020603050405020304" pitchFamily="18" charset="0"/>
            </a:rPr>
            <a:t> sportive </a:t>
          </a:r>
          <a:r>
            <a:rPr lang="en-US" sz="1800" b="1" kern="1200" dirty="0" err="1" smtClean="0">
              <a:latin typeface="Times New Roman" panose="02020603050405020304" pitchFamily="18" charset="0"/>
              <a:cs typeface="Times New Roman" panose="02020603050405020304" pitchFamily="18" charset="0"/>
            </a:rPr>
            <a:t>și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extracurriculare</a:t>
          </a:r>
          <a:r>
            <a:rPr lang="en-US" sz="1800" b="1"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a:off x="72513" y="260999"/>
        <a:ext cx="2358660" cy="2063323"/>
      </dsp:txXfrm>
    </dsp:sp>
    <dsp:sp modelId="{F97892A6-42F5-45D7-AB4E-034576F4C3E7}">
      <dsp:nvSpPr>
        <dsp:cNvPr id="0" name=""/>
        <dsp:cNvSpPr/>
      </dsp:nvSpPr>
      <dsp:spPr>
        <a:xfrm>
          <a:off x="2746379" y="984267"/>
          <a:ext cx="532146" cy="6167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2746379" y="1107624"/>
        <a:ext cx="372502" cy="370073"/>
      </dsp:txXfrm>
    </dsp:sp>
    <dsp:sp modelId="{58C307E5-CA20-47F7-B4E1-B0C6F16AB809}">
      <dsp:nvSpPr>
        <dsp:cNvPr id="0" name=""/>
        <dsp:cNvSpPr/>
      </dsp:nvSpPr>
      <dsp:spPr>
        <a:xfrm>
          <a:off x="3499417" y="196806"/>
          <a:ext cx="2487046" cy="21917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MD" sz="1800" b="1" kern="1200" dirty="0" smtClean="0">
              <a:latin typeface="Times New Roman" panose="02020603050405020304" pitchFamily="18" charset="0"/>
              <a:cs typeface="Times New Roman" panose="02020603050405020304" pitchFamily="18" charset="0"/>
            </a:rPr>
            <a:t>Grupul 2. </a:t>
          </a:r>
          <a:r>
            <a:rPr lang="en-US" sz="1800" b="1" kern="1200" dirty="0" smtClean="0">
              <a:latin typeface="Times New Roman" panose="02020603050405020304" pitchFamily="18" charset="0"/>
              <a:cs typeface="Times New Roman" panose="02020603050405020304" pitchFamily="18" charset="0"/>
            </a:rPr>
            <a:t>Ce </a:t>
          </a:r>
          <a:r>
            <a:rPr lang="en-US" sz="1800" b="1" kern="1200" dirty="0" err="1" smtClean="0">
              <a:latin typeface="Times New Roman" panose="02020603050405020304" pitchFamily="18" charset="0"/>
              <a:cs typeface="Times New Roman" panose="02020603050405020304" pitchFamily="18" charset="0"/>
            </a:rPr>
            <a:t>inițiative</a:t>
          </a:r>
          <a:r>
            <a:rPr lang="en-US" sz="1800" b="1" kern="1200" dirty="0" smtClean="0">
              <a:latin typeface="Times New Roman" panose="02020603050405020304" pitchFamily="18" charset="0"/>
              <a:cs typeface="Times New Roman" panose="02020603050405020304" pitchFamily="18" charset="0"/>
            </a:rPr>
            <a:t> pot fi </a:t>
          </a:r>
          <a:r>
            <a:rPr lang="en-US" sz="1800" b="1" kern="1200" dirty="0" err="1" smtClean="0">
              <a:latin typeface="Times New Roman" panose="02020603050405020304" pitchFamily="18" charset="0"/>
              <a:cs typeface="Times New Roman" panose="02020603050405020304" pitchFamily="18" charset="0"/>
            </a:rPr>
            <a:t>implementate</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pentru</a:t>
          </a:r>
          <a:r>
            <a:rPr lang="en-US" sz="1800" b="1" kern="1200" dirty="0" smtClean="0">
              <a:latin typeface="Times New Roman" panose="02020603050405020304" pitchFamily="18" charset="0"/>
              <a:cs typeface="Times New Roman" panose="02020603050405020304" pitchFamily="18" charset="0"/>
            </a:rPr>
            <a:t> a </a:t>
          </a:r>
          <a:r>
            <a:rPr lang="en-US" sz="1800" b="1" kern="1200" dirty="0" err="1" smtClean="0">
              <a:latin typeface="Times New Roman" panose="02020603050405020304" pitchFamily="18" charset="0"/>
              <a:cs typeface="Times New Roman" panose="02020603050405020304" pitchFamily="18" charset="0"/>
            </a:rPr>
            <a:t>încuraja</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incluziunea</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și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participarea</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activă</a:t>
          </a:r>
          <a:r>
            <a:rPr lang="en-US" sz="1800" b="1" kern="1200" dirty="0" smtClean="0">
              <a:latin typeface="Times New Roman" panose="02020603050405020304" pitchFamily="18" charset="0"/>
              <a:cs typeface="Times New Roman" panose="02020603050405020304" pitchFamily="18" charset="0"/>
            </a:rPr>
            <a:t> a </a:t>
          </a:r>
          <a:r>
            <a:rPr lang="en-US" sz="1800" b="1" kern="1200" dirty="0" err="1" smtClean="0">
              <a:latin typeface="Times New Roman" panose="02020603050405020304" pitchFamily="18" charset="0"/>
              <a:cs typeface="Times New Roman" panose="02020603050405020304" pitchFamily="18" charset="0"/>
            </a:rPr>
            <a:t>tuturor</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studenților</a:t>
          </a:r>
          <a:r>
            <a:rPr lang="en-US" sz="1800" b="1" kern="1200" dirty="0" smtClean="0">
              <a:latin typeface="Times New Roman" panose="02020603050405020304" pitchFamily="18" charset="0"/>
              <a:cs typeface="Times New Roman" panose="02020603050405020304" pitchFamily="18" charset="0"/>
            </a:rPr>
            <a:t>?</a:t>
          </a:r>
          <a:endParaRPr lang="ru-RU" sz="1800" b="1" kern="1200" dirty="0">
            <a:latin typeface="Times New Roman" panose="02020603050405020304" pitchFamily="18" charset="0"/>
            <a:cs typeface="Times New Roman" panose="02020603050405020304" pitchFamily="18" charset="0"/>
          </a:endParaRPr>
        </a:p>
      </dsp:txBody>
      <dsp:txXfrm>
        <a:off x="3563610" y="260999"/>
        <a:ext cx="2358660" cy="2063323"/>
      </dsp:txXfrm>
    </dsp:sp>
    <dsp:sp modelId="{87092B3B-8D81-449C-8440-B73A9F524FD0}">
      <dsp:nvSpPr>
        <dsp:cNvPr id="0" name=""/>
        <dsp:cNvSpPr/>
      </dsp:nvSpPr>
      <dsp:spPr>
        <a:xfrm>
          <a:off x="6232860" y="984267"/>
          <a:ext cx="522360" cy="6167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6232860" y="1107624"/>
        <a:ext cx="365652" cy="370073"/>
      </dsp:txXfrm>
    </dsp:sp>
    <dsp:sp modelId="{24D35697-05B5-47CE-BC10-FF660F8B2714}">
      <dsp:nvSpPr>
        <dsp:cNvPr id="0" name=""/>
        <dsp:cNvSpPr/>
      </dsp:nvSpPr>
      <dsp:spPr>
        <a:xfrm>
          <a:off x="6972050" y="196806"/>
          <a:ext cx="2487046" cy="21917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MD" sz="1800" b="1" kern="1200" dirty="0" smtClean="0">
              <a:latin typeface="Times New Roman" panose="02020603050405020304" pitchFamily="18" charset="0"/>
              <a:cs typeface="Times New Roman" panose="02020603050405020304" pitchFamily="18" charset="0"/>
            </a:rPr>
            <a:t>Grupul 3. </a:t>
          </a:r>
          <a:r>
            <a:rPr lang="en-US" sz="1800" b="1" kern="1200" dirty="0" smtClean="0">
              <a:latin typeface="Times New Roman" panose="02020603050405020304" pitchFamily="18" charset="0"/>
              <a:cs typeface="Times New Roman" panose="02020603050405020304" pitchFamily="18" charset="0"/>
            </a:rPr>
            <a:t>Cum </a:t>
          </a:r>
          <a:r>
            <a:rPr lang="en-US" sz="1800" b="1" kern="1200" dirty="0" err="1" smtClean="0">
              <a:latin typeface="Times New Roman" panose="02020603050405020304" pitchFamily="18" charset="0"/>
              <a:cs typeface="Times New Roman" panose="02020603050405020304" pitchFamily="18" charset="0"/>
            </a:rPr>
            <a:t>poate</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administrația</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universității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sprijini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mai</a:t>
          </a:r>
          <a:r>
            <a:rPr lang="en-US" sz="1800" b="1" kern="1200" dirty="0" smtClean="0">
              <a:latin typeface="Times New Roman" panose="02020603050405020304" pitchFamily="18" charset="0"/>
              <a:cs typeface="Times New Roman" panose="02020603050405020304" pitchFamily="18" charset="0"/>
            </a:rPr>
            <a:t> bine </a:t>
          </a:r>
          <a:r>
            <a:rPr lang="en-US" sz="1800" b="1" kern="1200" dirty="0" err="1" smtClean="0">
              <a:latin typeface="Times New Roman" panose="02020603050405020304" pitchFamily="18" charset="0"/>
              <a:cs typeface="Times New Roman" panose="02020603050405020304" pitchFamily="18" charset="0"/>
            </a:rPr>
            <a:t>integrarea</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studenților</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internaționali</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în</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viața</a:t>
          </a:r>
          <a:r>
            <a:rPr lang="en-US" sz="1800" b="1" kern="1200" dirty="0" smtClean="0">
              <a:latin typeface="Times New Roman" panose="02020603050405020304" pitchFamily="18" charset="0"/>
              <a:cs typeface="Times New Roman" panose="02020603050405020304" pitchFamily="18" charset="0"/>
            </a:rPr>
            <a:t> </a:t>
          </a:r>
          <a:r>
            <a:rPr lang="en-US" sz="1800" b="1" kern="1200" dirty="0" err="1" smtClean="0">
              <a:latin typeface="Times New Roman" panose="02020603050405020304" pitchFamily="18" charset="0"/>
              <a:cs typeface="Times New Roman" panose="02020603050405020304" pitchFamily="18" charset="0"/>
            </a:rPr>
            <a:t>campusului</a:t>
          </a:r>
          <a:r>
            <a:rPr lang="en-US" sz="1800" b="1"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a:off x="7036243" y="260999"/>
        <a:ext cx="2358660" cy="20633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3D497-853C-41B3-8CBF-D449731990AC}">
      <dsp:nvSpPr>
        <dsp:cNvPr id="0" name=""/>
        <dsp:cNvSpPr/>
      </dsp:nvSpPr>
      <dsp:spPr>
        <a:xfrm>
          <a:off x="0" y="276999"/>
          <a:ext cx="8321544" cy="36933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4F3EB-750E-4D4C-BDA4-6D460022BD63}">
      <dsp:nvSpPr>
        <dsp:cNvPr id="0" name=""/>
        <dsp:cNvSpPr/>
      </dsp:nvSpPr>
      <dsp:spPr>
        <a:xfrm>
          <a:off x="0" y="0"/>
          <a:ext cx="7489389" cy="3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err="1" smtClean="0">
              <a:latin typeface="Times New Roman" panose="02020603050405020304" pitchFamily="18" charset="0"/>
              <a:cs typeface="Times New Roman" panose="02020603050405020304" pitchFamily="18" charset="0"/>
            </a:rPr>
            <a:t>După</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discuții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fiecare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grup</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va</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prezenta</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concluziile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și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soluțiile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propuse</a:t>
          </a:r>
          <a:r>
            <a:rPr lang="en-US" sz="1800" kern="1200" dirty="0" smtClean="0">
              <a:latin typeface="Times New Roman" panose="02020603050405020304" pitchFamily="18" charset="0"/>
              <a:cs typeface="Times New Roman" panose="02020603050405020304" pitchFamily="18" charset="0"/>
            </a:rPr>
            <a:t>, care </a:t>
          </a:r>
          <a:r>
            <a:rPr lang="en-US" sz="1800" kern="1200" dirty="0" err="1" smtClean="0">
              <a:latin typeface="Times New Roman" panose="02020603050405020304" pitchFamily="18" charset="0"/>
              <a:cs typeface="Times New Roman" panose="02020603050405020304" pitchFamily="18" charset="0"/>
            </a:rPr>
            <a:t>vor</a:t>
          </a:r>
          <a:r>
            <a:rPr lang="en-US" sz="1800" kern="1200" dirty="0" smtClean="0">
              <a:latin typeface="Times New Roman" panose="02020603050405020304" pitchFamily="18" charset="0"/>
              <a:cs typeface="Times New Roman" panose="02020603050405020304" pitchFamily="18" charset="0"/>
            </a:rPr>
            <a:t> fi </a:t>
          </a:r>
          <a:r>
            <a:rPr lang="en-US" sz="1800" kern="1200" dirty="0" err="1" smtClean="0">
              <a:latin typeface="Times New Roman" panose="02020603050405020304" pitchFamily="18" charset="0"/>
              <a:cs typeface="Times New Roman" panose="02020603050405020304" pitchFamily="18" charset="0"/>
            </a:rPr>
            <a:t>analizate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pentru</a:t>
          </a:r>
          <a:r>
            <a:rPr lang="en-US" sz="1800" kern="1200" dirty="0" smtClean="0">
              <a:latin typeface="Times New Roman" panose="02020603050405020304" pitchFamily="18" charset="0"/>
              <a:cs typeface="Times New Roman" panose="02020603050405020304" pitchFamily="18" charset="0"/>
            </a:rPr>
            <a:t> a fi eventual </a:t>
          </a:r>
          <a:r>
            <a:rPr lang="en-US" sz="1800" kern="1200" dirty="0" err="1" smtClean="0">
              <a:latin typeface="Times New Roman" panose="02020603050405020304" pitchFamily="18" charset="0"/>
              <a:cs typeface="Times New Roman" panose="02020603050405020304" pitchFamily="18" charset="0"/>
            </a:rPr>
            <a:t>implementate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în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cadrul</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universității</a:t>
          </a:r>
          <a:r>
            <a:rPr lang="en-US"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a:off x="0" y="0"/>
        <a:ext cx="7489389" cy="369332"/>
      </dsp:txXfrm>
    </dsp:sp>
    <dsp:sp modelId="{4B34BA3D-3738-4BA2-B56E-549C36686C75}">
      <dsp:nvSpPr>
        <dsp:cNvPr id="0" name=""/>
        <dsp:cNvSpPr/>
      </dsp:nvSpPr>
      <dsp:spPr>
        <a:xfrm>
          <a:off x="3698528" y="415498"/>
          <a:ext cx="92333" cy="923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12A7D-8487-4D13-9D3D-F5A3C854BC67}">
      <dsp:nvSpPr>
        <dsp:cNvPr id="0" name=""/>
        <dsp:cNvSpPr/>
      </dsp:nvSpPr>
      <dsp:spPr>
        <a:xfrm>
          <a:off x="0" y="609397"/>
          <a:ext cx="7232939" cy="81253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C7D9E-02E0-4E30-A24E-A3660173865D}">
      <dsp:nvSpPr>
        <dsp:cNvPr id="0" name=""/>
        <dsp:cNvSpPr/>
      </dsp:nvSpPr>
      <dsp:spPr>
        <a:xfrm>
          <a:off x="0" y="0"/>
          <a:ext cx="6509645" cy="81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just" defTabSz="711200" rtl="0">
            <a:lnSpc>
              <a:spcPct val="90000"/>
            </a:lnSpc>
            <a:spcBef>
              <a:spcPct val="0"/>
            </a:spcBef>
            <a:spcAft>
              <a:spcPct val="35000"/>
            </a:spcAft>
          </a:pPr>
          <a:r>
            <a:rPr lang="ro-MD" sz="1600" kern="1200" dirty="0" smtClean="0">
              <a:latin typeface="Times New Roman" panose="02020603050405020304" pitchFamily="18" charset="0"/>
              <a:cs typeface="Times New Roman" panose="02020603050405020304" pitchFamily="18" charset="0"/>
            </a:rPr>
            <a:t>Î</a:t>
          </a:r>
          <a:r>
            <a:rPr lang="en-US" sz="1600" kern="1200" dirty="0" smtClean="0">
              <a:latin typeface="Times New Roman" panose="02020603050405020304" pitchFamily="18" charset="0"/>
              <a:cs typeface="Times New Roman" panose="02020603050405020304" pitchFamily="18" charset="0"/>
            </a:rPr>
            <a:t>n </a:t>
          </a:r>
          <a:r>
            <a:rPr lang="en-US" sz="1600" kern="1200" dirty="0" err="1" smtClean="0">
              <a:latin typeface="Times New Roman" panose="02020603050405020304" pitchFamily="18" charset="0"/>
              <a:cs typeface="Times New Roman" panose="02020603050405020304" pitchFamily="18" charset="0"/>
            </a:rPr>
            <a:t>campusul</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universității</a:t>
          </a:r>
          <a:r>
            <a:rPr lang="en-US" sz="1600" kern="1200" dirty="0" smtClean="0">
              <a:latin typeface="Times New Roman" panose="02020603050405020304" pitchFamily="18" charset="0"/>
              <a:cs typeface="Times New Roman" panose="02020603050405020304" pitchFamily="18" charset="0"/>
            </a:rPr>
            <a:t> x, un </a:t>
          </a:r>
          <a:r>
            <a:rPr lang="en-US" sz="1600" kern="1200" dirty="0" err="1" smtClean="0">
              <a:latin typeface="Times New Roman" panose="02020603050405020304" pitchFamily="18" charset="0"/>
              <a:cs typeface="Times New Roman" panose="02020603050405020304" pitchFamily="18" charset="0"/>
            </a:rPr>
            <a:t>grup</a:t>
          </a:r>
          <a:r>
            <a:rPr lang="en-US" sz="1600" kern="1200" dirty="0" smtClean="0">
              <a:latin typeface="Times New Roman" panose="02020603050405020304" pitchFamily="18" charset="0"/>
              <a:cs typeface="Times New Roman" panose="02020603050405020304" pitchFamily="18" charset="0"/>
            </a:rPr>
            <a:t> de </a:t>
          </a:r>
          <a:r>
            <a:rPr lang="en-US" sz="1600" kern="1200" dirty="0" err="1" smtClean="0">
              <a:latin typeface="Times New Roman" panose="02020603050405020304" pitchFamily="18" charset="0"/>
              <a:cs typeface="Times New Roman" panose="02020603050405020304" pitchFamily="18" charset="0"/>
            </a:rPr>
            <a:t>studenți</a:t>
          </a:r>
          <a:r>
            <a:rPr lang="en-US" sz="1600" kern="1200" dirty="0" smtClean="0">
              <a:latin typeface="Times New Roman" panose="02020603050405020304" pitchFamily="18" charset="0"/>
              <a:cs typeface="Times New Roman" panose="02020603050405020304" pitchFamily="18" charset="0"/>
            </a:rPr>
            <a:t> </a:t>
          </a:r>
          <a:r>
            <a:rPr lang="ro-MD" sz="1600" kern="1200" dirty="0" smtClean="0">
              <a:latin typeface="Times New Roman" panose="02020603050405020304" pitchFamily="18" charset="0"/>
              <a:cs typeface="Times New Roman" panose="02020603050405020304" pitchFamily="18" charset="0"/>
            </a:rPr>
            <a:t>străini</a:t>
          </a:r>
          <a:r>
            <a:rPr lang="en-US" sz="1600" kern="1200" dirty="0" smtClean="0">
              <a:latin typeface="Times New Roman" panose="02020603050405020304" pitchFamily="18" charset="0"/>
              <a:cs typeface="Times New Roman" panose="02020603050405020304" pitchFamily="18" charset="0"/>
            </a:rPr>
            <a:t> s-a </a:t>
          </a:r>
          <a:r>
            <a:rPr lang="en-US" sz="1600" kern="1200" dirty="0" err="1" smtClean="0">
              <a:latin typeface="Times New Roman" panose="02020603050405020304" pitchFamily="18" charset="0"/>
              <a:cs typeface="Times New Roman" panose="02020603050405020304" pitchFamily="18" charset="0"/>
            </a:rPr>
            <a:t>plâns</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că</a:t>
          </a:r>
          <a:r>
            <a:rPr lang="en-US" sz="1600" kern="1200" dirty="0" smtClean="0">
              <a:latin typeface="Times New Roman" panose="02020603050405020304" pitchFamily="18" charset="0"/>
              <a:cs typeface="Times New Roman" panose="02020603050405020304" pitchFamily="18" charset="0"/>
            </a:rPr>
            <a:t> se </a:t>
          </a:r>
          <a:r>
            <a:rPr lang="en-US" sz="1600" kern="1200" dirty="0" err="1" smtClean="0">
              <a:latin typeface="Times New Roman" panose="02020603050405020304" pitchFamily="18" charset="0"/>
              <a:cs typeface="Times New Roman" panose="02020603050405020304" pitchFamily="18" charset="0"/>
            </a:rPr>
            <a:t>simt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marginalizați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în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activitățile</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extracurriculare</a:t>
          </a:r>
          <a:r>
            <a:rPr lang="en-US" sz="1600" kern="1200" dirty="0" smtClean="0">
              <a:latin typeface="Times New Roman" panose="02020603050405020304" pitchFamily="18" charset="0"/>
              <a:cs typeface="Times New Roman" panose="02020603050405020304" pitchFamily="18" charset="0"/>
            </a:rPr>
            <a:t>. de </a:t>
          </a:r>
          <a:r>
            <a:rPr lang="en-US" sz="1600" kern="1200" dirty="0" err="1" smtClean="0">
              <a:latin typeface="Times New Roman" panose="02020603050405020304" pitchFamily="18" charset="0"/>
              <a:cs typeface="Times New Roman" panose="02020603050405020304" pitchFamily="18" charset="0"/>
            </a:rPr>
            <a:t>exemplu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în</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cadrul</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unui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turneu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sportiv</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organizat</a:t>
          </a:r>
          <a:r>
            <a:rPr lang="en-US" sz="1600" kern="1200" dirty="0" smtClean="0">
              <a:latin typeface="Times New Roman" panose="02020603050405020304" pitchFamily="18" charset="0"/>
              <a:cs typeface="Times New Roman" panose="02020603050405020304" pitchFamily="18" charset="0"/>
            </a:rPr>
            <a:t> de </a:t>
          </a:r>
          <a:r>
            <a:rPr lang="en-US" sz="1600" kern="1200" dirty="0" err="1" smtClean="0">
              <a:latin typeface="Times New Roman" panose="02020603050405020304" pitchFamily="18" charset="0"/>
              <a:cs typeface="Times New Roman" panose="02020603050405020304" pitchFamily="18" charset="0"/>
            </a:rPr>
            <a:t>facultate</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studenții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locali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și</a:t>
          </a:r>
          <a:r>
            <a:rPr lang="en-US" sz="1600" kern="1200" dirty="0" smtClean="0">
              <a:latin typeface="Times New Roman" panose="02020603050405020304" pitchFamily="18" charset="0"/>
              <a:cs typeface="Times New Roman" panose="02020603050405020304" pitchFamily="18" charset="0"/>
            </a:rPr>
            <a:t>-au format </a:t>
          </a:r>
          <a:r>
            <a:rPr lang="en-US" sz="1600" kern="1200" dirty="0" err="1" smtClean="0">
              <a:latin typeface="Times New Roman" panose="02020603050405020304" pitchFamily="18" charset="0"/>
              <a:cs typeface="Times New Roman" panose="02020603050405020304" pitchFamily="18" charset="0"/>
            </a:rPr>
            <a:t>echipe</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între</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ei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evitând</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să</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coopteze</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colegi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străini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acest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lucru</a:t>
          </a:r>
          <a:r>
            <a:rPr lang="en-US" sz="1600" kern="1200" dirty="0" smtClean="0">
              <a:latin typeface="Times New Roman" panose="02020603050405020304" pitchFamily="18" charset="0"/>
              <a:cs typeface="Times New Roman" panose="02020603050405020304" pitchFamily="18" charset="0"/>
            </a:rPr>
            <a:t> a </a:t>
          </a:r>
          <a:r>
            <a:rPr lang="en-US" sz="1600" kern="1200" dirty="0" err="1" smtClean="0">
              <a:latin typeface="Times New Roman" panose="02020603050405020304" pitchFamily="18" charset="0"/>
              <a:cs typeface="Times New Roman" panose="02020603050405020304" pitchFamily="18" charset="0"/>
            </a:rPr>
            <a:t>dus</a:t>
          </a:r>
          <a:r>
            <a:rPr lang="en-US" sz="1600" kern="1200" dirty="0" smtClean="0">
              <a:latin typeface="Times New Roman" panose="02020603050405020304" pitchFamily="18" charset="0"/>
              <a:cs typeface="Times New Roman" panose="02020603050405020304" pitchFamily="18" charset="0"/>
            </a:rPr>
            <a:t> la o </a:t>
          </a:r>
          <a:r>
            <a:rPr lang="en-US" sz="1600" kern="1200" dirty="0" err="1" smtClean="0">
              <a:latin typeface="Times New Roman" panose="02020603050405020304" pitchFamily="18" charset="0"/>
              <a:cs typeface="Times New Roman" panose="02020603050405020304" pitchFamily="18" charset="0"/>
            </a:rPr>
            <a:t>situație</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tensionată</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în</a:t>
          </a:r>
          <a:r>
            <a:rPr lang="en-US" sz="1600" kern="1200" dirty="0" smtClean="0">
              <a:latin typeface="Times New Roman" panose="02020603050405020304" pitchFamily="18" charset="0"/>
              <a:cs typeface="Times New Roman" panose="02020603050405020304" pitchFamily="18" charset="0"/>
            </a:rPr>
            <a:t> care </a:t>
          </a:r>
          <a:r>
            <a:rPr lang="en-US" sz="1600" kern="1200" dirty="0" err="1" smtClean="0">
              <a:latin typeface="Times New Roman" panose="02020603050405020304" pitchFamily="18" charset="0"/>
              <a:cs typeface="Times New Roman" panose="02020603050405020304" pitchFamily="18" charset="0"/>
            </a:rPr>
            <a:t>studenții</a:t>
          </a:r>
          <a:r>
            <a:rPr lang="en-US" sz="1600" kern="1200" dirty="0" smtClean="0">
              <a:latin typeface="Times New Roman" panose="02020603050405020304" pitchFamily="18" charset="0"/>
              <a:cs typeface="Times New Roman" panose="02020603050405020304" pitchFamily="18" charset="0"/>
            </a:rPr>
            <a:t> </a:t>
          </a:r>
          <a:r>
            <a:rPr lang="ro-MD" sz="1600" kern="1200" dirty="0" smtClean="0">
              <a:latin typeface="Times New Roman" panose="02020603050405020304" pitchFamily="18" charset="0"/>
              <a:cs typeface="Times New Roman" panose="02020603050405020304" pitchFamily="18" charset="0"/>
            </a:rPr>
            <a:t>străini</a:t>
          </a:r>
          <a:r>
            <a:rPr lang="en-US" sz="1600" kern="1200" dirty="0" smtClean="0">
              <a:latin typeface="Times New Roman" panose="02020603050405020304" pitchFamily="18" charset="0"/>
              <a:cs typeface="Times New Roman" panose="02020603050405020304" pitchFamily="18" charset="0"/>
            </a:rPr>
            <a:t> s-au </a:t>
          </a:r>
          <a:r>
            <a:rPr lang="en-US" sz="1600" kern="1200" dirty="0" err="1" smtClean="0">
              <a:latin typeface="Times New Roman" panose="02020603050405020304" pitchFamily="18" charset="0"/>
              <a:cs typeface="Times New Roman" panose="02020603050405020304" pitchFamily="18" charset="0"/>
            </a:rPr>
            <a:t>simțit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excluși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iar</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studenții</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locali</a:t>
          </a:r>
          <a:r>
            <a:rPr lang="en-US" sz="1600" kern="1200" dirty="0" smtClean="0">
              <a:latin typeface="Times New Roman" panose="02020603050405020304" pitchFamily="18" charset="0"/>
              <a:cs typeface="Times New Roman" panose="02020603050405020304" pitchFamily="18" charset="0"/>
            </a:rPr>
            <a:t> au </a:t>
          </a:r>
          <a:r>
            <a:rPr lang="en-US" sz="1600" kern="1200" dirty="0" err="1" smtClean="0">
              <a:latin typeface="Times New Roman" panose="02020603050405020304" pitchFamily="18" charset="0"/>
              <a:cs typeface="Times New Roman" panose="02020603050405020304" pitchFamily="18" charset="0"/>
            </a:rPr>
            <a:t>susținut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că</a:t>
          </a:r>
          <a:r>
            <a:rPr lang="en-US" sz="1600" kern="1200" dirty="0" smtClean="0">
              <a:latin typeface="Times New Roman" panose="02020603050405020304" pitchFamily="18" charset="0"/>
              <a:cs typeface="Times New Roman" panose="02020603050405020304" pitchFamily="18" charset="0"/>
            </a:rPr>
            <a:t> nu au </a:t>
          </a:r>
          <a:r>
            <a:rPr lang="en-US" sz="1600" kern="1200" dirty="0" err="1" smtClean="0">
              <a:latin typeface="Times New Roman" panose="02020603050405020304" pitchFamily="18" charset="0"/>
              <a:cs typeface="Times New Roman" panose="02020603050405020304" pitchFamily="18" charset="0"/>
            </a:rPr>
            <a:t>făcut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acest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lucru</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intenționat</a:t>
          </a:r>
          <a:r>
            <a:rPr lang="en-US" sz="1600" kern="1200" dirty="0" smtClean="0">
              <a:latin typeface="Times New Roman" panose="02020603050405020304" pitchFamily="18" charset="0"/>
              <a:cs typeface="Times New Roman" panose="02020603050405020304" pitchFamily="18" charset="0"/>
            </a:rPr>
            <a:t>, ci </a:t>
          </a:r>
          <a:r>
            <a:rPr lang="en-US" sz="1600" kern="1200" dirty="0" err="1" smtClean="0">
              <a:latin typeface="Times New Roman" panose="02020603050405020304" pitchFamily="18" charset="0"/>
              <a:cs typeface="Times New Roman" panose="02020603050405020304" pitchFamily="18" charset="0"/>
            </a:rPr>
            <a:t>doar</a:t>
          </a:r>
          <a:r>
            <a:rPr lang="en-US" sz="1600" kern="1200" dirty="0" smtClean="0">
              <a:latin typeface="Times New Roman" panose="02020603050405020304" pitchFamily="18" charset="0"/>
              <a:cs typeface="Times New Roman" panose="02020603050405020304" pitchFamily="18" charset="0"/>
            </a:rPr>
            <a:t> au </a:t>
          </a:r>
          <a:r>
            <a:rPr lang="en-US" sz="1600" kern="1200" dirty="0" err="1" smtClean="0">
              <a:latin typeface="Times New Roman" panose="02020603050405020304" pitchFamily="18" charset="0"/>
              <a:cs typeface="Times New Roman" panose="02020603050405020304" pitchFamily="18" charset="0"/>
            </a:rPr>
            <a:t>preferat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să</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joace</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alături</a:t>
          </a:r>
          <a:r>
            <a:rPr lang="en-US" sz="1600" kern="1200" dirty="0" smtClean="0">
              <a:latin typeface="Times New Roman" panose="02020603050405020304" pitchFamily="18" charset="0"/>
              <a:cs typeface="Times New Roman" panose="02020603050405020304" pitchFamily="18" charset="0"/>
            </a:rPr>
            <a:t> de </a:t>
          </a:r>
          <a:r>
            <a:rPr lang="en-US" sz="1600" kern="1200" dirty="0" err="1" smtClean="0">
              <a:latin typeface="Times New Roman" panose="02020603050405020304" pitchFamily="18" charset="0"/>
              <a:cs typeface="Times New Roman" panose="02020603050405020304" pitchFamily="18" charset="0"/>
            </a:rPr>
            <a:t>persoane</a:t>
          </a:r>
          <a:r>
            <a:rPr lang="en-US" sz="1600" kern="1200" dirty="0" smtClean="0">
              <a:latin typeface="Times New Roman" panose="02020603050405020304" pitchFamily="18" charset="0"/>
              <a:cs typeface="Times New Roman" panose="02020603050405020304" pitchFamily="18" charset="0"/>
            </a:rPr>
            <a:t> cu care </a:t>
          </a:r>
          <a:r>
            <a:rPr lang="en-US" sz="1600" kern="1200" dirty="0" err="1" smtClean="0">
              <a:latin typeface="Times New Roman" panose="02020603050405020304" pitchFamily="18" charset="0"/>
              <a:cs typeface="Times New Roman" panose="02020603050405020304" pitchFamily="18" charset="0"/>
            </a:rPr>
            <a:t>sunt</a:t>
          </a:r>
          <a:r>
            <a:rPr lang="en-US" sz="1600" kern="1200" dirty="0" smtClean="0">
              <a:latin typeface="Times New Roman" panose="02020603050405020304" pitchFamily="18" charset="0"/>
              <a:cs typeface="Times New Roman" panose="02020603050405020304" pitchFamily="18" charset="0"/>
            </a:rPr>
            <a:t> </a:t>
          </a:r>
          <a:r>
            <a:rPr lang="en-US" sz="1600" kern="1200" dirty="0" err="1" smtClean="0">
              <a:latin typeface="Times New Roman" panose="02020603050405020304" pitchFamily="18" charset="0"/>
              <a:cs typeface="Times New Roman" panose="02020603050405020304" pitchFamily="18" charset="0"/>
            </a:rPr>
            <a:t>familiarizați</a:t>
          </a:r>
          <a:r>
            <a:rPr lang="en-US"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0" y="0"/>
        <a:ext cx="6509645" cy="812530"/>
      </dsp:txXfrm>
    </dsp:sp>
    <dsp:sp modelId="{D3CECCCF-FAC9-41FE-A9C3-596E675BF1C0}">
      <dsp:nvSpPr>
        <dsp:cNvPr id="0" name=""/>
        <dsp:cNvSpPr/>
      </dsp:nvSpPr>
      <dsp:spPr>
        <a:xfrm>
          <a:off x="3153256" y="914096"/>
          <a:ext cx="203132" cy="203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0431C-5BF4-4DBC-9365-F308EA040452}">
      <dsp:nvSpPr>
        <dsp:cNvPr id="0" name=""/>
        <dsp:cNvSpPr/>
      </dsp:nvSpPr>
      <dsp:spPr>
        <a:xfrm>
          <a:off x="4587" y="2055351"/>
          <a:ext cx="2005690" cy="246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solidFill>
                <a:schemeClr val="tx1"/>
              </a:solidFill>
              <a:latin typeface="Times New Roman" panose="02020603050405020304" pitchFamily="18" charset="0"/>
              <a:cs typeface="Times New Roman" panose="02020603050405020304" pitchFamily="18" charset="0"/>
            </a:rPr>
            <a:t>Promovarea dialogului intercultural la nivel </a:t>
          </a:r>
          <a:r>
            <a:rPr lang="ru-RU" sz="1300" kern="1200" smtClean="0">
              <a:solidFill>
                <a:schemeClr val="tx1"/>
              </a:solidFill>
              <a:latin typeface="Times New Roman" panose="02020603050405020304" pitchFamily="18" charset="0"/>
              <a:cs typeface="Times New Roman" panose="02020603050405020304" pitchFamily="18" charset="0"/>
            </a:rPr>
            <a:t>academic</a:t>
          </a:r>
          <a:r>
            <a:rPr lang="en-US" sz="1300" kern="1200" smtClean="0">
              <a:solidFill>
                <a:schemeClr val="tx1"/>
              </a:solidFill>
              <a:latin typeface="Times New Roman" panose="02020603050405020304" pitchFamily="18" charset="0"/>
              <a:cs typeface="Times New Roman" panose="02020603050405020304" pitchFamily="18" charset="0"/>
            </a:rPr>
            <a:t>, realizat în cadrul activităţilor extracurriculare şi organizaţionale, parcurge anumite etape logice:</a:t>
          </a:r>
          <a:endParaRPr lang="ru-RU" sz="1300" kern="1200">
            <a:solidFill>
              <a:schemeClr val="tx1"/>
            </a:solidFill>
            <a:latin typeface="Times New Roman" panose="02020603050405020304" pitchFamily="18" charset="0"/>
            <a:cs typeface="Times New Roman" panose="02020603050405020304" pitchFamily="18" charset="0"/>
          </a:endParaRPr>
        </a:p>
      </dsp:txBody>
      <dsp:txXfrm>
        <a:off x="63332" y="2114096"/>
        <a:ext cx="1888200" cy="2348098"/>
      </dsp:txXfrm>
    </dsp:sp>
    <dsp:sp modelId="{84B18501-04C7-483A-9B6B-3177441B56E3}">
      <dsp:nvSpPr>
        <dsp:cNvPr id="0" name=""/>
        <dsp:cNvSpPr/>
      </dsp:nvSpPr>
      <dsp:spPr>
        <a:xfrm>
          <a:off x="2210846" y="3039439"/>
          <a:ext cx="425206" cy="497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anose="02020603050405020304" pitchFamily="18" charset="0"/>
            <a:cs typeface="Times New Roman" panose="02020603050405020304" pitchFamily="18" charset="0"/>
          </a:endParaRPr>
        </a:p>
      </dsp:txBody>
      <dsp:txXfrm>
        <a:off x="2210846" y="3138921"/>
        <a:ext cx="297644" cy="298447"/>
      </dsp:txXfrm>
    </dsp:sp>
    <dsp:sp modelId="{2ABAF963-48FE-4580-802D-A90614931399}">
      <dsp:nvSpPr>
        <dsp:cNvPr id="0" name=""/>
        <dsp:cNvSpPr/>
      </dsp:nvSpPr>
      <dsp:spPr>
        <a:xfrm>
          <a:off x="2812553" y="2055351"/>
          <a:ext cx="2005690" cy="246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solidFill>
                <a:schemeClr val="tx1"/>
              </a:solidFill>
              <a:latin typeface="Times New Roman" panose="02020603050405020304" pitchFamily="18" charset="0"/>
              <a:cs typeface="Times New Roman" panose="02020603050405020304" pitchFamily="18" charset="0"/>
            </a:rPr>
            <a:t>• identificarea dimensiunii multiculturale a propriului context şi înţelegerea perspectivelor, a provocărilor acestuia. La etapa dată, este important să se conştientizeze faptul că suntem diferiţi, reprezentăm diferite grupuri sociale, culturi valoroase – situaţie ce trebuie recunoscută, înţeleasă şi acceptată; </a:t>
          </a:r>
          <a:endParaRPr lang="ru-RU" sz="1300" kern="1200">
            <a:solidFill>
              <a:schemeClr val="tx1"/>
            </a:solidFill>
            <a:latin typeface="Times New Roman" panose="02020603050405020304" pitchFamily="18" charset="0"/>
            <a:cs typeface="Times New Roman" panose="02020603050405020304" pitchFamily="18" charset="0"/>
          </a:endParaRPr>
        </a:p>
      </dsp:txBody>
      <dsp:txXfrm>
        <a:off x="2871298" y="2114096"/>
        <a:ext cx="1888200" cy="2348098"/>
      </dsp:txXfrm>
    </dsp:sp>
    <dsp:sp modelId="{B0FE8BD3-0025-4CF7-AC91-99B46AE6C256}">
      <dsp:nvSpPr>
        <dsp:cNvPr id="0" name=""/>
        <dsp:cNvSpPr/>
      </dsp:nvSpPr>
      <dsp:spPr>
        <a:xfrm>
          <a:off x="5018813" y="3039439"/>
          <a:ext cx="425206" cy="497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anose="02020603050405020304" pitchFamily="18" charset="0"/>
            <a:cs typeface="Times New Roman" panose="02020603050405020304" pitchFamily="18" charset="0"/>
          </a:endParaRPr>
        </a:p>
      </dsp:txBody>
      <dsp:txXfrm>
        <a:off x="5018813" y="3138921"/>
        <a:ext cx="297644" cy="298447"/>
      </dsp:txXfrm>
    </dsp:sp>
    <dsp:sp modelId="{78309280-172C-4965-B70D-3346AA492D8D}">
      <dsp:nvSpPr>
        <dsp:cNvPr id="0" name=""/>
        <dsp:cNvSpPr/>
      </dsp:nvSpPr>
      <dsp:spPr>
        <a:xfrm>
          <a:off x="5620520" y="2055351"/>
          <a:ext cx="2005690" cy="246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solidFill>
                <a:schemeClr val="tx1"/>
              </a:solidFill>
              <a:latin typeface="Times New Roman" panose="02020603050405020304" pitchFamily="18" charset="0"/>
              <a:cs typeface="Times New Roman" panose="02020603050405020304" pitchFamily="18" charset="0"/>
            </a:rPr>
            <a:t>• depăşirea prejudecăţilor şi, implicit, a stereotipurilor, etapă ce presupune compararea deschisă a culturilor. În acest fel, subiecții vor fi ajutaţi să înţeleagă diferenţele și să le transforme în oportunităţi pentru îmbogăţire reciprocă şi armonizare; </a:t>
          </a:r>
          <a:endParaRPr lang="ru-RU" sz="1300" kern="1200">
            <a:solidFill>
              <a:schemeClr val="tx1"/>
            </a:solidFill>
            <a:latin typeface="Times New Roman" panose="02020603050405020304" pitchFamily="18" charset="0"/>
            <a:cs typeface="Times New Roman" panose="02020603050405020304" pitchFamily="18" charset="0"/>
          </a:endParaRPr>
        </a:p>
      </dsp:txBody>
      <dsp:txXfrm>
        <a:off x="5679265" y="2114096"/>
        <a:ext cx="1888200" cy="2348098"/>
      </dsp:txXfrm>
    </dsp:sp>
    <dsp:sp modelId="{9C3F1123-2725-4A88-BF3A-116DC3DA5E4A}">
      <dsp:nvSpPr>
        <dsp:cNvPr id="0" name=""/>
        <dsp:cNvSpPr/>
      </dsp:nvSpPr>
      <dsp:spPr>
        <a:xfrm>
          <a:off x="7826780" y="3039439"/>
          <a:ext cx="425206" cy="497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latin typeface="Times New Roman" panose="02020603050405020304" pitchFamily="18" charset="0"/>
            <a:cs typeface="Times New Roman" panose="02020603050405020304" pitchFamily="18" charset="0"/>
          </a:endParaRPr>
        </a:p>
      </dsp:txBody>
      <dsp:txXfrm>
        <a:off x="7826780" y="3138921"/>
        <a:ext cx="297644" cy="298447"/>
      </dsp:txXfrm>
    </dsp:sp>
    <dsp:sp modelId="{505981CE-4E45-40C9-B431-0250C337A378}">
      <dsp:nvSpPr>
        <dsp:cNvPr id="0" name=""/>
        <dsp:cNvSpPr/>
      </dsp:nvSpPr>
      <dsp:spPr>
        <a:xfrm>
          <a:off x="8428487" y="2055351"/>
          <a:ext cx="2005690" cy="246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solidFill>
                <a:schemeClr val="tx1"/>
              </a:solidFill>
              <a:latin typeface="Times New Roman" panose="02020603050405020304" pitchFamily="18" charset="0"/>
              <a:cs typeface="Times New Roman" panose="02020603050405020304" pitchFamily="18" charset="0"/>
            </a:rPr>
            <a:t>• educarea sinelui prin participarea altei persoane, care va rezulta în crearea unei viziuni comune, globale şi în cultivarea unui sentiment împărtăşit de cetăţean.</a:t>
          </a:r>
          <a:endParaRPr lang="ru-RU" sz="1300" kern="1200">
            <a:solidFill>
              <a:schemeClr val="tx1"/>
            </a:solidFill>
            <a:latin typeface="Times New Roman" panose="02020603050405020304" pitchFamily="18" charset="0"/>
            <a:cs typeface="Times New Roman" panose="02020603050405020304" pitchFamily="18" charset="0"/>
          </a:endParaRPr>
        </a:p>
      </dsp:txBody>
      <dsp:txXfrm>
        <a:off x="8487232" y="2114096"/>
        <a:ext cx="1888200" cy="23480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75458-546B-412A-A1D4-2A0C1D94B405}">
      <dsp:nvSpPr>
        <dsp:cNvPr id="0" name=""/>
        <dsp:cNvSpPr/>
      </dsp:nvSpPr>
      <dsp:spPr>
        <a:xfrm>
          <a:off x="0" y="27937"/>
          <a:ext cx="9091295" cy="2251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chemeClr val="tx1"/>
              </a:solidFill>
            </a:rPr>
            <a:t>Un dialog intercultural </a:t>
          </a:r>
          <a:r>
            <a:rPr lang="en-US" sz="2600" b="1" kern="1200" dirty="0" err="1" smtClean="0">
              <a:solidFill>
                <a:schemeClr val="tx1"/>
              </a:solidFill>
            </a:rPr>
            <a:t>eficient</a:t>
          </a:r>
          <a:r>
            <a:rPr lang="en-US" sz="2600" b="1" kern="1200" dirty="0" smtClean="0">
              <a:solidFill>
                <a:schemeClr val="tx1"/>
              </a:solidFill>
            </a:rPr>
            <a:t> </a:t>
          </a:r>
          <a:r>
            <a:rPr lang="en-US" sz="2600" b="1" kern="1200" dirty="0" err="1" smtClean="0">
              <a:solidFill>
                <a:schemeClr val="tx1"/>
              </a:solidFill>
            </a:rPr>
            <a:t>între</a:t>
          </a:r>
          <a:r>
            <a:rPr lang="en-US" sz="2600" b="1" kern="1200" dirty="0" smtClean="0">
              <a:solidFill>
                <a:schemeClr val="tx1"/>
              </a:solidFill>
            </a:rPr>
            <a:t> </a:t>
          </a:r>
          <a:r>
            <a:rPr lang="en-US" sz="2600" b="1" kern="1200" dirty="0" err="1" smtClean="0">
              <a:solidFill>
                <a:schemeClr val="tx1"/>
              </a:solidFill>
            </a:rPr>
            <a:t>studenții</a:t>
          </a:r>
          <a:r>
            <a:rPr lang="en-US" sz="2600" b="1" kern="1200" dirty="0" smtClean="0">
              <a:solidFill>
                <a:schemeClr val="tx1"/>
              </a:solidFill>
            </a:rPr>
            <a:t> </a:t>
          </a:r>
          <a:r>
            <a:rPr lang="en-US" sz="2600" b="1" kern="1200" dirty="0" err="1" smtClean="0">
              <a:solidFill>
                <a:schemeClr val="tx1"/>
              </a:solidFill>
            </a:rPr>
            <a:t>locali</a:t>
          </a:r>
          <a:r>
            <a:rPr lang="en-US" sz="2600" b="1" kern="1200" dirty="0" smtClean="0">
              <a:solidFill>
                <a:schemeClr val="tx1"/>
              </a:solidFill>
            </a:rPr>
            <a:t> </a:t>
          </a:r>
          <a:r>
            <a:rPr lang="en-US" sz="2600" b="1" kern="1200" dirty="0" err="1" smtClean="0">
              <a:solidFill>
                <a:schemeClr val="tx1"/>
              </a:solidFill>
            </a:rPr>
            <a:t>și</a:t>
          </a:r>
          <a:r>
            <a:rPr lang="en-US" sz="2600" b="1" kern="1200" dirty="0" smtClean="0">
              <a:solidFill>
                <a:schemeClr val="tx1"/>
              </a:solidFill>
            </a:rPr>
            <a:t> </a:t>
          </a:r>
          <a:r>
            <a:rPr lang="en-US" sz="2600" b="1" kern="1200" dirty="0" err="1" smtClean="0">
              <a:solidFill>
                <a:schemeClr val="tx1"/>
              </a:solidFill>
            </a:rPr>
            <a:t>străini</a:t>
          </a:r>
          <a:r>
            <a:rPr lang="en-US" sz="2600" b="1" kern="1200" dirty="0" smtClean="0">
              <a:solidFill>
                <a:schemeClr val="tx1"/>
              </a:solidFill>
            </a:rPr>
            <a:t> </a:t>
          </a:r>
          <a:r>
            <a:rPr lang="en-US" sz="2600" b="1" kern="1200" dirty="0" err="1" smtClean="0">
              <a:solidFill>
                <a:schemeClr val="tx1"/>
              </a:solidFill>
            </a:rPr>
            <a:t>ajută</a:t>
          </a:r>
          <a:r>
            <a:rPr lang="en-US" sz="2600" b="1" kern="1200" dirty="0" smtClean="0">
              <a:solidFill>
                <a:schemeClr val="tx1"/>
              </a:solidFill>
            </a:rPr>
            <a:t> la </a:t>
          </a:r>
          <a:r>
            <a:rPr lang="en-US" sz="2600" b="1" kern="1200" dirty="0" err="1" smtClean="0">
              <a:solidFill>
                <a:schemeClr val="tx1"/>
              </a:solidFill>
            </a:rPr>
            <a:t>construirea</a:t>
          </a:r>
          <a:r>
            <a:rPr lang="en-US" sz="2600" b="1" kern="1200" dirty="0" smtClean="0">
              <a:solidFill>
                <a:schemeClr val="tx1"/>
              </a:solidFill>
            </a:rPr>
            <a:t> </a:t>
          </a:r>
          <a:r>
            <a:rPr lang="en-US" sz="2600" b="1" kern="1200" dirty="0" err="1" smtClean="0">
              <a:solidFill>
                <a:schemeClr val="tx1"/>
              </a:solidFill>
            </a:rPr>
            <a:t>unei</a:t>
          </a:r>
          <a:r>
            <a:rPr lang="en-US" sz="2600" b="1" kern="1200" dirty="0" smtClean="0">
              <a:solidFill>
                <a:schemeClr val="tx1"/>
              </a:solidFill>
            </a:rPr>
            <a:t> </a:t>
          </a:r>
          <a:r>
            <a:rPr lang="en-US" sz="2600" b="1" kern="1200" dirty="0" err="1" smtClean="0">
              <a:solidFill>
                <a:schemeClr val="tx1"/>
              </a:solidFill>
            </a:rPr>
            <a:t>atmosfere</a:t>
          </a:r>
          <a:r>
            <a:rPr lang="en-US" sz="2600" b="1" kern="1200" dirty="0" smtClean="0">
              <a:solidFill>
                <a:schemeClr val="tx1"/>
              </a:solidFill>
            </a:rPr>
            <a:t> de respect </a:t>
          </a:r>
          <a:r>
            <a:rPr lang="en-US" sz="2600" b="1" kern="1200" dirty="0" err="1" smtClean="0">
              <a:solidFill>
                <a:schemeClr val="tx1"/>
              </a:solidFill>
            </a:rPr>
            <a:t>și</a:t>
          </a:r>
          <a:r>
            <a:rPr lang="en-US" sz="2600" b="1" kern="1200" dirty="0" smtClean="0">
              <a:solidFill>
                <a:schemeClr val="tx1"/>
              </a:solidFill>
            </a:rPr>
            <a:t> </a:t>
          </a:r>
          <a:r>
            <a:rPr lang="en-US" sz="2600" b="1" kern="1200" dirty="0" err="1" smtClean="0">
              <a:solidFill>
                <a:schemeClr val="tx1"/>
              </a:solidFill>
            </a:rPr>
            <a:t>înțelegere</a:t>
          </a:r>
          <a:r>
            <a:rPr lang="en-US" sz="2600" b="1" kern="1200" dirty="0" smtClean="0">
              <a:solidFill>
                <a:schemeClr val="tx1"/>
              </a:solidFill>
            </a:rPr>
            <a:t>. </a:t>
          </a:r>
          <a:r>
            <a:rPr lang="en-US" sz="2600" b="1" kern="1200" dirty="0" err="1" smtClean="0">
              <a:solidFill>
                <a:schemeClr val="tx1"/>
              </a:solidFill>
            </a:rPr>
            <a:t>Într</a:t>
          </a:r>
          <a:r>
            <a:rPr lang="en-US" sz="2600" b="1" kern="1200" dirty="0" smtClean="0">
              <a:solidFill>
                <a:schemeClr val="tx1"/>
              </a:solidFill>
            </a:rPr>
            <a:t>-o </a:t>
          </a:r>
          <a:r>
            <a:rPr lang="en-US" sz="2600" b="1" kern="1200" dirty="0" err="1" smtClean="0">
              <a:solidFill>
                <a:schemeClr val="tx1"/>
              </a:solidFill>
            </a:rPr>
            <a:t>astfel</a:t>
          </a:r>
          <a:r>
            <a:rPr lang="en-US" sz="2600" b="1" kern="1200" dirty="0" smtClean="0">
              <a:solidFill>
                <a:schemeClr val="tx1"/>
              </a:solidFill>
            </a:rPr>
            <a:t> de </a:t>
          </a:r>
          <a:r>
            <a:rPr lang="en-US" sz="2600" b="1" kern="1200" dirty="0" err="1" smtClean="0">
              <a:solidFill>
                <a:schemeClr val="tx1"/>
              </a:solidFill>
            </a:rPr>
            <a:t>comunitate</a:t>
          </a:r>
          <a:r>
            <a:rPr lang="en-US" sz="2600" b="1" kern="1200" dirty="0" smtClean="0">
              <a:solidFill>
                <a:schemeClr val="tx1"/>
              </a:solidFill>
            </a:rPr>
            <a:t>, </a:t>
          </a:r>
          <a:r>
            <a:rPr lang="en-US" sz="2600" b="1" kern="1200" dirty="0" err="1" smtClean="0">
              <a:solidFill>
                <a:schemeClr val="tx1"/>
              </a:solidFill>
            </a:rPr>
            <a:t>diversitatea</a:t>
          </a:r>
          <a:r>
            <a:rPr lang="en-US" sz="2600" b="1" kern="1200" dirty="0" smtClean="0">
              <a:solidFill>
                <a:schemeClr val="tx1"/>
              </a:solidFill>
            </a:rPr>
            <a:t> </a:t>
          </a:r>
          <a:r>
            <a:rPr lang="en-US" sz="2600" b="1" kern="1200" dirty="0" err="1" smtClean="0">
              <a:solidFill>
                <a:schemeClr val="tx1"/>
              </a:solidFill>
            </a:rPr>
            <a:t>culturală</a:t>
          </a:r>
          <a:r>
            <a:rPr lang="en-US" sz="2600" b="1" kern="1200" dirty="0" smtClean="0">
              <a:solidFill>
                <a:schemeClr val="tx1"/>
              </a:solidFill>
            </a:rPr>
            <a:t> </a:t>
          </a:r>
          <a:r>
            <a:rPr lang="en-US" sz="2600" b="1" kern="1200" dirty="0" err="1" smtClean="0">
              <a:solidFill>
                <a:schemeClr val="tx1"/>
              </a:solidFill>
            </a:rPr>
            <a:t>devine</a:t>
          </a:r>
          <a:r>
            <a:rPr lang="en-US" sz="2600" b="1" kern="1200" dirty="0" smtClean="0">
              <a:solidFill>
                <a:schemeClr val="tx1"/>
              </a:solidFill>
            </a:rPr>
            <a:t> o </a:t>
          </a:r>
          <a:r>
            <a:rPr lang="en-US" sz="2600" b="1" kern="1200" dirty="0" err="1" smtClean="0">
              <a:solidFill>
                <a:schemeClr val="tx1"/>
              </a:solidFill>
            </a:rPr>
            <a:t>valoare</a:t>
          </a:r>
          <a:r>
            <a:rPr lang="en-US" sz="2600" b="1" kern="1200" dirty="0" smtClean="0">
              <a:solidFill>
                <a:schemeClr val="tx1"/>
              </a:solidFill>
            </a:rPr>
            <a:t>, </a:t>
          </a:r>
          <a:r>
            <a:rPr lang="en-US" sz="2600" b="1" kern="1200" dirty="0" err="1" smtClean="0">
              <a:solidFill>
                <a:schemeClr val="tx1"/>
              </a:solidFill>
            </a:rPr>
            <a:t>iar</a:t>
          </a:r>
          <a:r>
            <a:rPr lang="en-US" sz="2600" b="1" kern="1200" dirty="0" smtClean="0">
              <a:solidFill>
                <a:schemeClr val="tx1"/>
              </a:solidFill>
            </a:rPr>
            <a:t> </a:t>
          </a:r>
          <a:r>
            <a:rPr lang="en-US" sz="2600" b="1" kern="1200" dirty="0" err="1" smtClean="0">
              <a:solidFill>
                <a:schemeClr val="tx1"/>
              </a:solidFill>
            </a:rPr>
            <a:t>experiențele</a:t>
          </a:r>
          <a:r>
            <a:rPr lang="en-US" sz="2600" b="1" kern="1200" dirty="0" smtClean="0">
              <a:solidFill>
                <a:schemeClr val="tx1"/>
              </a:solidFill>
            </a:rPr>
            <a:t> </a:t>
          </a:r>
          <a:r>
            <a:rPr lang="en-US" sz="2600" b="1" kern="1200" dirty="0" err="1" smtClean="0">
              <a:solidFill>
                <a:schemeClr val="tx1"/>
              </a:solidFill>
            </a:rPr>
            <a:t>comune</a:t>
          </a:r>
          <a:r>
            <a:rPr lang="en-US" sz="2600" b="1" kern="1200" dirty="0" smtClean="0">
              <a:solidFill>
                <a:schemeClr val="tx1"/>
              </a:solidFill>
            </a:rPr>
            <a:t> </a:t>
          </a:r>
          <a:r>
            <a:rPr lang="en-US" sz="2600" b="1" kern="1200" dirty="0" err="1" smtClean="0">
              <a:solidFill>
                <a:schemeClr val="tx1"/>
              </a:solidFill>
            </a:rPr>
            <a:t>îi</a:t>
          </a:r>
          <a:r>
            <a:rPr lang="en-US" sz="2600" b="1" kern="1200" dirty="0" smtClean="0">
              <a:solidFill>
                <a:schemeClr val="tx1"/>
              </a:solidFill>
            </a:rPr>
            <a:t> </a:t>
          </a:r>
          <a:r>
            <a:rPr lang="en-US" sz="2600" b="1" kern="1200" dirty="0" err="1" smtClean="0">
              <a:solidFill>
                <a:schemeClr val="tx1"/>
              </a:solidFill>
            </a:rPr>
            <a:t>ajută</a:t>
          </a:r>
          <a:r>
            <a:rPr lang="en-US" sz="2600" b="1" kern="1200" dirty="0" smtClean="0">
              <a:solidFill>
                <a:schemeClr val="tx1"/>
              </a:solidFill>
            </a:rPr>
            <a:t> </a:t>
          </a:r>
          <a:r>
            <a:rPr lang="en-US" sz="2600" b="1" kern="1200" dirty="0" err="1" smtClean="0">
              <a:solidFill>
                <a:schemeClr val="tx1"/>
              </a:solidFill>
            </a:rPr>
            <a:t>pe</a:t>
          </a:r>
          <a:r>
            <a:rPr lang="en-US" sz="2600" b="1" kern="1200" dirty="0" smtClean="0">
              <a:solidFill>
                <a:schemeClr val="tx1"/>
              </a:solidFill>
            </a:rPr>
            <a:t> </a:t>
          </a:r>
          <a:r>
            <a:rPr lang="en-US" sz="2600" b="1" kern="1200" dirty="0" err="1" smtClean="0">
              <a:solidFill>
                <a:schemeClr val="tx1"/>
              </a:solidFill>
            </a:rPr>
            <a:t>toți</a:t>
          </a:r>
          <a:r>
            <a:rPr lang="en-US" sz="2600" b="1" kern="1200" dirty="0" smtClean="0">
              <a:solidFill>
                <a:schemeClr val="tx1"/>
              </a:solidFill>
            </a:rPr>
            <a:t> </a:t>
          </a:r>
          <a:r>
            <a:rPr lang="en-US" sz="2600" b="1" kern="1200" dirty="0" err="1" smtClean="0">
              <a:solidFill>
                <a:schemeClr val="tx1"/>
              </a:solidFill>
            </a:rPr>
            <a:t>să</a:t>
          </a:r>
          <a:r>
            <a:rPr lang="en-US" sz="2600" b="1" kern="1200" dirty="0" smtClean="0">
              <a:solidFill>
                <a:schemeClr val="tx1"/>
              </a:solidFill>
            </a:rPr>
            <a:t> </a:t>
          </a:r>
          <a:r>
            <a:rPr lang="en-US" sz="2600" b="1" kern="1200" dirty="0" err="1" smtClean="0">
              <a:solidFill>
                <a:schemeClr val="tx1"/>
              </a:solidFill>
            </a:rPr>
            <a:t>devină</a:t>
          </a:r>
          <a:r>
            <a:rPr lang="en-US" sz="2600" b="1" kern="1200" dirty="0" smtClean="0">
              <a:solidFill>
                <a:schemeClr val="tx1"/>
              </a:solidFill>
            </a:rPr>
            <a:t> </a:t>
          </a:r>
          <a:r>
            <a:rPr lang="en-US" sz="2600" b="1" kern="1200" dirty="0" err="1" smtClean="0">
              <a:solidFill>
                <a:schemeClr val="tx1"/>
              </a:solidFill>
            </a:rPr>
            <a:t>mai</a:t>
          </a:r>
          <a:r>
            <a:rPr lang="en-US" sz="2600" b="1" kern="1200" dirty="0" smtClean="0">
              <a:solidFill>
                <a:schemeClr val="tx1"/>
              </a:solidFill>
            </a:rPr>
            <a:t> </a:t>
          </a:r>
          <a:r>
            <a:rPr lang="en-US" sz="2600" b="1" kern="1200" dirty="0" err="1" smtClean="0">
              <a:solidFill>
                <a:schemeClr val="tx1"/>
              </a:solidFill>
            </a:rPr>
            <a:t>deschiși</a:t>
          </a:r>
          <a:r>
            <a:rPr lang="en-US" sz="2600" b="1" kern="1200" dirty="0" smtClean="0">
              <a:solidFill>
                <a:schemeClr val="tx1"/>
              </a:solidFill>
            </a:rPr>
            <a:t> </a:t>
          </a:r>
          <a:r>
            <a:rPr lang="en-US" sz="2600" b="1" kern="1200" dirty="0" err="1" smtClean="0">
              <a:solidFill>
                <a:schemeClr val="tx1"/>
              </a:solidFill>
            </a:rPr>
            <a:t>și</a:t>
          </a:r>
          <a:r>
            <a:rPr lang="en-US" sz="2600" b="1" kern="1200" dirty="0" smtClean="0">
              <a:solidFill>
                <a:schemeClr val="tx1"/>
              </a:solidFill>
            </a:rPr>
            <a:t> </a:t>
          </a:r>
          <a:r>
            <a:rPr lang="en-US" sz="2600" b="1" kern="1200" dirty="0" err="1" smtClean="0">
              <a:solidFill>
                <a:schemeClr val="tx1"/>
              </a:solidFill>
            </a:rPr>
            <a:t>mai</a:t>
          </a:r>
          <a:r>
            <a:rPr lang="en-US" sz="2600" b="1" kern="1200" dirty="0" smtClean="0">
              <a:solidFill>
                <a:schemeClr val="tx1"/>
              </a:solidFill>
            </a:rPr>
            <a:t> </a:t>
          </a:r>
          <a:r>
            <a:rPr lang="en-US" sz="2600" b="1" kern="1200" dirty="0" err="1" smtClean="0">
              <a:solidFill>
                <a:schemeClr val="tx1"/>
              </a:solidFill>
            </a:rPr>
            <a:t>empatici</a:t>
          </a:r>
          <a:r>
            <a:rPr lang="en-US" sz="2600" b="1" kern="1200" dirty="0" smtClean="0">
              <a:solidFill>
                <a:schemeClr val="tx1"/>
              </a:solidFill>
            </a:rPr>
            <a:t> </a:t>
          </a:r>
          <a:r>
            <a:rPr lang="en-US" sz="2600" b="1" kern="1200" dirty="0" err="1" smtClean="0">
              <a:solidFill>
                <a:schemeClr val="tx1"/>
              </a:solidFill>
            </a:rPr>
            <a:t>față</a:t>
          </a:r>
          <a:r>
            <a:rPr lang="en-US" sz="2600" b="1" kern="1200" dirty="0" smtClean="0">
              <a:solidFill>
                <a:schemeClr val="tx1"/>
              </a:solidFill>
            </a:rPr>
            <a:t> de </a:t>
          </a:r>
          <a:r>
            <a:rPr lang="en-US" sz="2600" b="1" kern="1200" dirty="0" err="1" smtClean="0">
              <a:solidFill>
                <a:schemeClr val="tx1"/>
              </a:solidFill>
            </a:rPr>
            <a:t>ceilalți</a:t>
          </a:r>
          <a:r>
            <a:rPr lang="en-US" sz="2600" b="1" kern="1200" dirty="0" smtClean="0">
              <a:solidFill>
                <a:schemeClr val="tx1"/>
              </a:solidFill>
            </a:rPr>
            <a:t>.</a:t>
          </a:r>
          <a:endParaRPr lang="ru-RU" sz="2600" kern="1200" dirty="0">
            <a:solidFill>
              <a:schemeClr val="tx1"/>
            </a:solidFill>
          </a:endParaRPr>
        </a:p>
      </dsp:txBody>
      <dsp:txXfrm>
        <a:off x="109889" y="137826"/>
        <a:ext cx="8871517" cy="20313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B5BC2-2F9A-4761-8ECD-95BBEA3E67F9}">
      <dsp:nvSpPr>
        <dsp:cNvPr id="0" name=""/>
        <dsp:cNvSpPr/>
      </dsp:nvSpPr>
      <dsp:spPr>
        <a:xfrm>
          <a:off x="801485" y="0"/>
          <a:ext cx="9083502" cy="6166969"/>
        </a:xfrm>
        <a:prstGeom prst="rightArrow">
          <a:avLst/>
        </a:prstGeom>
        <a:solidFill>
          <a:schemeClr val="accent6">
            <a:lumMod val="40000"/>
            <a:lumOff val="60000"/>
          </a:schemeClr>
        </a:solidFill>
        <a:ln>
          <a:solidFill>
            <a:schemeClr val="accent6">
              <a:lumMod val="40000"/>
              <a:lumOff val="60000"/>
            </a:schemeClr>
          </a:solidFill>
        </a:ln>
        <a:effectLst/>
      </dsp:spPr>
      <dsp:style>
        <a:lnRef idx="0">
          <a:scrgbClr r="0" g="0" b="0"/>
        </a:lnRef>
        <a:fillRef idx="1">
          <a:scrgbClr r="0" g="0" b="0"/>
        </a:fillRef>
        <a:effectRef idx="0">
          <a:scrgbClr r="0" g="0" b="0"/>
        </a:effectRef>
        <a:fontRef idx="minor"/>
      </dsp:style>
    </dsp:sp>
    <dsp:sp modelId="{EAC3F640-D5F5-4B0F-B29E-A3D8870328F2}">
      <dsp:nvSpPr>
        <dsp:cNvPr id="0" name=""/>
        <dsp:cNvSpPr/>
      </dsp:nvSpPr>
      <dsp:spPr>
        <a:xfrm>
          <a:off x="2609" y="1850090"/>
          <a:ext cx="2391672" cy="2466787"/>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err="1" smtClean="0">
              <a:solidFill>
                <a:schemeClr val="tx1"/>
              </a:solidFill>
              <a:latin typeface="Times New Roman" panose="02020603050405020304" pitchFamily="18" charset="0"/>
              <a:cs typeface="Times New Roman" panose="02020603050405020304" pitchFamily="18" charset="0"/>
            </a:rPr>
            <a:t>Joc</a:t>
          </a:r>
          <a:r>
            <a:rPr lang="en-US" sz="1800" b="1" kern="1200" dirty="0" smtClean="0">
              <a:solidFill>
                <a:schemeClr val="tx1"/>
              </a:solidFill>
              <a:latin typeface="Times New Roman" panose="02020603050405020304" pitchFamily="18" charset="0"/>
              <a:cs typeface="Times New Roman" panose="02020603050405020304" pitchFamily="18" charset="0"/>
            </a:rPr>
            <a:t> de </a:t>
          </a:r>
          <a:r>
            <a:rPr lang="en-US" sz="1800" b="1" kern="1200" dirty="0" err="1" smtClean="0">
              <a:solidFill>
                <a:schemeClr val="tx1"/>
              </a:solidFill>
              <a:latin typeface="Times New Roman" panose="02020603050405020304" pitchFamily="18" charset="0"/>
              <a:cs typeface="Times New Roman" panose="02020603050405020304" pitchFamily="18" charset="0"/>
            </a:rPr>
            <a:t>rol</a:t>
          </a:r>
          <a:r>
            <a:rPr lang="en-US" sz="1800" b="1" kern="1200" dirty="0" smtClean="0">
              <a:solidFill>
                <a:schemeClr val="tx1"/>
              </a:solidFill>
              <a:latin typeface="Times New Roman" panose="02020603050405020304" pitchFamily="18" charset="0"/>
              <a:cs typeface="Times New Roman" panose="02020603050405020304" pitchFamily="18" charset="0"/>
            </a:rPr>
            <a:t>: </a:t>
          </a:r>
          <a:r>
            <a:rPr lang="en-US" sz="1800" b="1" kern="1200" dirty="0" err="1" smtClean="0">
              <a:solidFill>
                <a:schemeClr val="tx1"/>
              </a:solidFill>
              <a:latin typeface="Times New Roman" panose="02020603050405020304" pitchFamily="18" charset="0"/>
              <a:cs typeface="Times New Roman" panose="02020603050405020304" pitchFamily="18" charset="0"/>
            </a:rPr>
            <a:t>Integrarea</a:t>
          </a:r>
          <a:r>
            <a:rPr lang="en-US" sz="1800" b="1" kern="1200" dirty="0" smtClean="0">
              <a:solidFill>
                <a:schemeClr val="tx1"/>
              </a:solidFill>
              <a:latin typeface="Times New Roman" panose="02020603050405020304" pitchFamily="18" charset="0"/>
              <a:cs typeface="Times New Roman" panose="02020603050405020304" pitchFamily="18" charset="0"/>
            </a:rPr>
            <a:t> </a:t>
          </a:r>
          <a:r>
            <a:rPr lang="en-US" sz="1800" b="1" kern="1200" dirty="0" err="1" smtClean="0">
              <a:solidFill>
                <a:schemeClr val="tx1"/>
              </a:solidFill>
              <a:latin typeface="Times New Roman" panose="02020603050405020304" pitchFamily="18" charset="0"/>
              <a:cs typeface="Times New Roman" panose="02020603050405020304" pitchFamily="18" charset="0"/>
            </a:rPr>
            <a:t>studenților</a:t>
          </a:r>
          <a:r>
            <a:rPr lang="en-US" sz="1800" b="1" kern="1200" dirty="0" smtClean="0">
              <a:solidFill>
                <a:schemeClr val="tx1"/>
              </a:solidFill>
              <a:latin typeface="Times New Roman" panose="02020603050405020304" pitchFamily="18" charset="0"/>
              <a:cs typeface="Times New Roman" panose="02020603050405020304" pitchFamily="18" charset="0"/>
            </a:rPr>
            <a:t> </a:t>
          </a:r>
          <a:r>
            <a:rPr lang="en-US" sz="1800" b="1" kern="1200" dirty="0" err="1" smtClean="0">
              <a:solidFill>
                <a:schemeClr val="tx1"/>
              </a:solidFill>
              <a:latin typeface="Times New Roman" panose="02020603050405020304" pitchFamily="18" charset="0"/>
              <a:cs typeface="Times New Roman" panose="02020603050405020304" pitchFamily="18" charset="0"/>
            </a:rPr>
            <a:t>străini</a:t>
          </a:r>
          <a:r>
            <a:rPr lang="en-US" sz="1800" b="1" kern="1200" dirty="0" smtClean="0">
              <a:solidFill>
                <a:schemeClr val="tx1"/>
              </a:solidFill>
              <a:latin typeface="Times New Roman" panose="02020603050405020304" pitchFamily="18" charset="0"/>
              <a:cs typeface="Times New Roman" panose="02020603050405020304" pitchFamily="18" charset="0"/>
            </a:rPr>
            <a:t> </a:t>
          </a:r>
          <a:r>
            <a:rPr lang="en-US" sz="1800" b="1" kern="1200" dirty="0" err="1" smtClean="0">
              <a:solidFill>
                <a:schemeClr val="tx1"/>
              </a:solidFill>
              <a:latin typeface="Times New Roman" panose="02020603050405020304" pitchFamily="18" charset="0"/>
              <a:cs typeface="Times New Roman" panose="02020603050405020304" pitchFamily="18" charset="0"/>
            </a:rPr>
            <a:t>prin</a:t>
          </a:r>
          <a:r>
            <a:rPr lang="en-US" sz="1800" b="1" kern="1200" dirty="0" smtClean="0">
              <a:solidFill>
                <a:schemeClr val="tx1"/>
              </a:solidFill>
              <a:latin typeface="Times New Roman" panose="02020603050405020304" pitchFamily="18" charset="0"/>
              <a:cs typeface="Times New Roman" panose="02020603050405020304" pitchFamily="18" charset="0"/>
            </a:rPr>
            <a:t> </a:t>
          </a:r>
          <a:r>
            <a:rPr lang="en-US" sz="1800" b="1" kern="1200" dirty="0" err="1" smtClean="0">
              <a:solidFill>
                <a:schemeClr val="tx1"/>
              </a:solidFill>
              <a:latin typeface="Times New Roman" panose="02020603050405020304" pitchFamily="18" charset="0"/>
              <a:cs typeface="Times New Roman" panose="02020603050405020304" pitchFamily="18" charset="0"/>
            </a:rPr>
            <a:t>activități</a:t>
          </a:r>
          <a:r>
            <a:rPr lang="en-US" sz="1800" b="1" kern="1200" dirty="0" smtClean="0">
              <a:solidFill>
                <a:schemeClr val="tx1"/>
              </a:solidFill>
              <a:latin typeface="Times New Roman" panose="02020603050405020304" pitchFamily="18" charset="0"/>
              <a:cs typeface="Times New Roman" panose="02020603050405020304" pitchFamily="18" charset="0"/>
            </a:rPr>
            <a:t> sportive, </a:t>
          </a:r>
          <a:r>
            <a:rPr lang="en-US" sz="1800" b="1" kern="1200" dirty="0" err="1" smtClean="0">
              <a:solidFill>
                <a:schemeClr val="tx1"/>
              </a:solidFill>
              <a:latin typeface="Times New Roman" panose="02020603050405020304" pitchFamily="18" charset="0"/>
              <a:cs typeface="Times New Roman" panose="02020603050405020304" pitchFamily="18" charset="0"/>
            </a:rPr>
            <a:t>turistice</a:t>
          </a:r>
          <a:r>
            <a:rPr lang="en-US" sz="1800" b="1" kern="1200" dirty="0" smtClean="0">
              <a:solidFill>
                <a:schemeClr val="tx1"/>
              </a:solidFill>
              <a:latin typeface="Times New Roman" panose="02020603050405020304" pitchFamily="18" charset="0"/>
              <a:cs typeface="Times New Roman" panose="02020603050405020304" pitchFamily="18" charset="0"/>
            </a:rPr>
            <a:t> </a:t>
          </a:r>
          <a:r>
            <a:rPr lang="en-US" sz="1800" b="1" kern="1200" dirty="0" err="1" smtClean="0">
              <a:solidFill>
                <a:schemeClr val="tx1"/>
              </a:solidFill>
              <a:latin typeface="Times New Roman" panose="02020603050405020304" pitchFamily="18" charset="0"/>
              <a:cs typeface="Times New Roman" panose="02020603050405020304" pitchFamily="18" charset="0"/>
            </a:rPr>
            <a:t>și</a:t>
          </a:r>
          <a:r>
            <a:rPr lang="en-US" sz="1800" b="1" kern="1200" dirty="0" smtClean="0">
              <a:solidFill>
                <a:schemeClr val="tx1"/>
              </a:solidFill>
              <a:latin typeface="Times New Roman" panose="02020603050405020304" pitchFamily="18" charset="0"/>
              <a:cs typeface="Times New Roman" panose="02020603050405020304" pitchFamily="18" charset="0"/>
            </a:rPr>
            <a:t> de agreement</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119361" y="1966842"/>
        <a:ext cx="2158168" cy="2233283"/>
      </dsp:txXfrm>
    </dsp:sp>
    <dsp:sp modelId="{5085B256-56E5-408B-B5BB-EB5D91D6EC1D}">
      <dsp:nvSpPr>
        <dsp:cNvPr id="0" name=""/>
        <dsp:cNvSpPr/>
      </dsp:nvSpPr>
      <dsp:spPr>
        <a:xfrm>
          <a:off x="2765803" y="1850090"/>
          <a:ext cx="2391672" cy="2466787"/>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solidFill>
                <a:schemeClr val="tx1"/>
              </a:solidFill>
              <a:latin typeface="Times New Roman" panose="02020603050405020304" pitchFamily="18" charset="0"/>
              <a:cs typeface="Times New Roman" panose="02020603050405020304" pitchFamily="18" charset="0"/>
            </a:rPr>
            <a:t>Obiectiv: Participanții, reprezentând diferite culturi, trebuie să colaboreze pentru a crea un program de activități sportive, turistice și de agrement, menit să faciliteze integrarea studenților străini într-o comunitate universitară multiculturală.</a:t>
          </a:r>
          <a:endParaRPr lang="ru-RU" sz="1200" kern="1200">
            <a:solidFill>
              <a:schemeClr val="tx1"/>
            </a:solidFill>
            <a:latin typeface="Times New Roman" panose="02020603050405020304" pitchFamily="18" charset="0"/>
            <a:cs typeface="Times New Roman" panose="02020603050405020304" pitchFamily="18" charset="0"/>
          </a:endParaRPr>
        </a:p>
      </dsp:txBody>
      <dsp:txXfrm>
        <a:off x="2882555" y="1966842"/>
        <a:ext cx="2158168" cy="2233283"/>
      </dsp:txXfrm>
    </dsp:sp>
    <dsp:sp modelId="{FF697133-E21C-4334-919A-0E78E6666514}">
      <dsp:nvSpPr>
        <dsp:cNvPr id="0" name=""/>
        <dsp:cNvSpPr/>
      </dsp:nvSpPr>
      <dsp:spPr>
        <a:xfrm>
          <a:off x="5528997" y="1850090"/>
          <a:ext cx="2391672" cy="2466787"/>
        </a:xfrm>
        <a:prstGeom prst="roundRect">
          <a:avLst/>
        </a:prstGeom>
        <a:solidFill>
          <a:schemeClr val="accent3"/>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solidFill>
                <a:schemeClr val="tx1"/>
              </a:solidFill>
              <a:latin typeface="Times New Roman" panose="02020603050405020304" pitchFamily="18" charset="0"/>
              <a:cs typeface="Times New Roman" panose="02020603050405020304" pitchFamily="18" charset="0"/>
            </a:rPr>
            <a:t>Durată: 60 minute (30 min discuții + 30 min prezentarea concluziilor)</a:t>
          </a:r>
          <a:endParaRPr lang="ru-RU" sz="1200" kern="1200">
            <a:solidFill>
              <a:schemeClr val="tx1"/>
            </a:solidFill>
            <a:latin typeface="Times New Roman" panose="02020603050405020304" pitchFamily="18" charset="0"/>
            <a:cs typeface="Times New Roman" panose="02020603050405020304" pitchFamily="18" charset="0"/>
          </a:endParaRPr>
        </a:p>
      </dsp:txBody>
      <dsp:txXfrm>
        <a:off x="5645749" y="1966842"/>
        <a:ext cx="2158168" cy="2233283"/>
      </dsp:txXfrm>
    </dsp:sp>
    <dsp:sp modelId="{23FAF281-2828-4FAC-AA50-77F1305E8C03}">
      <dsp:nvSpPr>
        <dsp:cNvPr id="0" name=""/>
        <dsp:cNvSpPr/>
      </dsp:nvSpPr>
      <dsp:spPr>
        <a:xfrm>
          <a:off x="8292192" y="1077739"/>
          <a:ext cx="2391672" cy="4011489"/>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err="1" smtClean="0">
              <a:solidFill>
                <a:schemeClr val="tx1"/>
              </a:solidFill>
              <a:latin typeface="Times New Roman" panose="02020603050405020304" pitchFamily="18" charset="0"/>
              <a:cs typeface="Times New Roman" panose="02020603050405020304" pitchFamily="18" charset="0"/>
            </a:rPr>
            <a:t>Scenariul</a:t>
          </a:r>
          <a:r>
            <a:rPr lang="ro-MD" sz="1600" b="1"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Universitatea</a:t>
          </a:r>
          <a:r>
            <a:rPr lang="en-US" sz="1600" b="0" kern="1200" dirty="0" smtClean="0">
              <a:solidFill>
                <a:schemeClr val="tx1"/>
              </a:solidFill>
              <a:latin typeface="Times New Roman" panose="02020603050405020304" pitchFamily="18" charset="0"/>
              <a:cs typeface="Times New Roman" panose="02020603050405020304" pitchFamily="18" charset="0"/>
            </a:rPr>
            <a:t> X a </a:t>
          </a:r>
          <a:r>
            <a:rPr lang="en-US" sz="1600" b="0" kern="1200" dirty="0" err="1" smtClean="0">
              <a:solidFill>
                <a:schemeClr val="tx1"/>
              </a:solidFill>
              <a:latin typeface="Times New Roman" panose="02020603050405020304" pitchFamily="18" charset="0"/>
              <a:cs typeface="Times New Roman" panose="02020603050405020304" pitchFamily="18" charset="0"/>
            </a:rPr>
            <a:t>primit</a:t>
          </a:r>
          <a:r>
            <a:rPr lang="en-US" sz="1600" b="0" kern="1200" dirty="0" smtClean="0">
              <a:solidFill>
                <a:schemeClr val="tx1"/>
              </a:solidFill>
              <a:latin typeface="Times New Roman" panose="02020603050405020304" pitchFamily="18" charset="0"/>
              <a:cs typeface="Times New Roman" panose="02020603050405020304" pitchFamily="18" charset="0"/>
            </a:rPr>
            <a:t> un </a:t>
          </a:r>
          <a:r>
            <a:rPr lang="en-US" sz="1600" b="0" kern="1200" dirty="0" err="1" smtClean="0">
              <a:solidFill>
                <a:schemeClr val="tx1"/>
              </a:solidFill>
              <a:latin typeface="Times New Roman" panose="02020603050405020304" pitchFamily="18" charset="0"/>
              <a:cs typeface="Times New Roman" panose="02020603050405020304" pitchFamily="18" charset="0"/>
            </a:rPr>
            <a:t>număr</a:t>
          </a:r>
          <a:r>
            <a:rPr lang="en-US" sz="1600" b="0" kern="1200" dirty="0" smtClean="0">
              <a:solidFill>
                <a:schemeClr val="tx1"/>
              </a:solidFill>
              <a:latin typeface="Times New Roman" panose="02020603050405020304" pitchFamily="18" charset="0"/>
              <a:cs typeface="Times New Roman" panose="02020603050405020304" pitchFamily="18" charset="0"/>
            </a:rPr>
            <a:t> mare de </a:t>
          </a:r>
          <a:r>
            <a:rPr lang="en-US" sz="1600" b="0" kern="1200" dirty="0" err="1" smtClean="0">
              <a:solidFill>
                <a:schemeClr val="tx1"/>
              </a:solidFill>
              <a:latin typeface="Times New Roman" panose="02020603050405020304" pitchFamily="18" charset="0"/>
              <a:cs typeface="Times New Roman" panose="02020603050405020304" pitchFamily="18" charset="0"/>
            </a:rPr>
            <a:t>studenți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ro-MD" sz="1600" b="0" kern="1200" dirty="0" smtClean="0">
              <a:solidFill>
                <a:schemeClr val="tx1"/>
              </a:solidFill>
              <a:latin typeface="Times New Roman" panose="02020603050405020304" pitchFamily="18" charset="0"/>
              <a:cs typeface="Times New Roman" panose="02020603050405020304" pitchFamily="18" charset="0"/>
            </a:rPr>
            <a:t>străini</a:t>
          </a:r>
          <a:r>
            <a:rPr lang="en-US" sz="1600" b="0" kern="1200" dirty="0" smtClean="0">
              <a:solidFill>
                <a:schemeClr val="tx1"/>
              </a:solidFill>
              <a:latin typeface="Times New Roman" panose="02020603050405020304" pitchFamily="18" charset="0"/>
              <a:cs typeface="Times New Roman" panose="02020603050405020304" pitchFamily="18" charset="0"/>
            </a:rPr>
            <a:t> din diverse </a:t>
          </a:r>
          <a:r>
            <a:rPr lang="en-US" sz="1600" b="0" kern="1200" dirty="0" err="1" smtClean="0">
              <a:solidFill>
                <a:schemeClr val="tx1"/>
              </a:solidFill>
              <a:latin typeface="Times New Roman" panose="02020603050405020304" pitchFamily="18" charset="0"/>
              <a:cs typeface="Times New Roman" panose="02020603050405020304" pitchFamily="18" charset="0"/>
            </a:rPr>
            <a:t>țări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Pentru</a:t>
          </a:r>
          <a:r>
            <a:rPr lang="en-US" sz="1600" b="0" kern="1200" dirty="0" smtClean="0">
              <a:solidFill>
                <a:schemeClr val="tx1"/>
              </a:solidFill>
              <a:latin typeface="Times New Roman" panose="02020603050405020304" pitchFamily="18" charset="0"/>
              <a:cs typeface="Times New Roman" panose="02020603050405020304" pitchFamily="18" charset="0"/>
            </a:rPr>
            <a:t> a </a:t>
          </a:r>
          <a:r>
            <a:rPr lang="en-US" sz="1600" b="0" kern="1200" dirty="0" err="1" smtClean="0">
              <a:solidFill>
                <a:schemeClr val="tx1"/>
              </a:solidFill>
              <a:latin typeface="Times New Roman" panose="02020603050405020304" pitchFamily="18" charset="0"/>
              <a:cs typeface="Times New Roman" panose="02020603050405020304" pitchFamily="18" charset="0"/>
            </a:rPr>
            <a:t>facilita</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integrarea</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lor</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conducerea</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universității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dorește</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să</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implementeze</a:t>
          </a:r>
          <a:r>
            <a:rPr lang="en-US" sz="1600" b="0" kern="1200" dirty="0" smtClean="0">
              <a:solidFill>
                <a:schemeClr val="tx1"/>
              </a:solidFill>
              <a:latin typeface="Times New Roman" panose="02020603050405020304" pitchFamily="18" charset="0"/>
              <a:cs typeface="Times New Roman" panose="02020603050405020304" pitchFamily="18" charset="0"/>
            </a:rPr>
            <a:t> un program de </a:t>
          </a:r>
          <a:r>
            <a:rPr lang="en-US" sz="1600" b="0" kern="1200" dirty="0" err="1" smtClean="0">
              <a:solidFill>
                <a:schemeClr val="tx1"/>
              </a:solidFill>
              <a:latin typeface="Times New Roman" panose="02020603050405020304" pitchFamily="18" charset="0"/>
              <a:cs typeface="Times New Roman" panose="02020603050405020304" pitchFamily="18" charset="0"/>
            </a:rPr>
            <a:t>activități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extracurriculare</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bazat</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pe</a:t>
          </a:r>
          <a:r>
            <a:rPr lang="en-US" sz="1600" b="0" kern="1200" dirty="0" smtClean="0">
              <a:solidFill>
                <a:schemeClr val="tx1"/>
              </a:solidFill>
              <a:latin typeface="Times New Roman" panose="02020603050405020304" pitchFamily="18" charset="0"/>
              <a:cs typeface="Times New Roman" panose="02020603050405020304" pitchFamily="18" charset="0"/>
            </a:rPr>
            <a:t> sport, </a:t>
          </a:r>
          <a:r>
            <a:rPr lang="en-US" sz="1600" b="0" kern="1200" dirty="0" err="1" smtClean="0">
              <a:solidFill>
                <a:schemeClr val="tx1"/>
              </a:solidFill>
              <a:latin typeface="Times New Roman" panose="02020603050405020304" pitchFamily="18" charset="0"/>
              <a:cs typeface="Times New Roman" panose="02020603050405020304" pitchFamily="18" charset="0"/>
            </a:rPr>
            <a:t>turism</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și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agrement</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Fiecare</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grup</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va</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propune</a:t>
          </a:r>
          <a:r>
            <a:rPr lang="en-US" sz="1600" b="0" kern="1200" dirty="0" smtClean="0">
              <a:solidFill>
                <a:schemeClr val="tx1"/>
              </a:solidFill>
              <a:latin typeface="Times New Roman" panose="02020603050405020304" pitchFamily="18" charset="0"/>
              <a:cs typeface="Times New Roman" panose="02020603050405020304" pitchFamily="18" charset="0"/>
            </a:rPr>
            <a:t> un set de </a:t>
          </a:r>
          <a:r>
            <a:rPr lang="en-US" sz="1600" b="0" kern="1200" dirty="0" err="1" smtClean="0">
              <a:solidFill>
                <a:schemeClr val="tx1"/>
              </a:solidFill>
              <a:latin typeface="Times New Roman" panose="02020603050405020304" pitchFamily="18" charset="0"/>
              <a:cs typeface="Times New Roman" panose="02020603050405020304" pitchFamily="18" charset="0"/>
            </a:rPr>
            <a:t>activități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adaptate</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atât</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studenților</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locali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cât</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și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celor</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străini</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ținând</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cont</a:t>
          </a:r>
          <a:r>
            <a:rPr lang="en-US" sz="1600" b="0" kern="1200" dirty="0" smtClean="0">
              <a:solidFill>
                <a:schemeClr val="tx1"/>
              </a:solidFill>
              <a:latin typeface="Times New Roman" panose="02020603050405020304" pitchFamily="18" charset="0"/>
              <a:cs typeface="Times New Roman" panose="02020603050405020304" pitchFamily="18" charset="0"/>
            </a:rPr>
            <a:t> de </a:t>
          </a:r>
          <a:r>
            <a:rPr lang="en-US" sz="1600" b="0" kern="1200" dirty="0" err="1" smtClean="0">
              <a:solidFill>
                <a:schemeClr val="tx1"/>
              </a:solidFill>
              <a:latin typeface="Times New Roman" panose="02020603050405020304" pitchFamily="18" charset="0"/>
              <a:cs typeface="Times New Roman" panose="02020603050405020304" pitchFamily="18" charset="0"/>
            </a:rPr>
            <a:t>diversitatea</a:t>
          </a:r>
          <a:r>
            <a:rPr lang="en-US" sz="1600" b="0" kern="1200" dirty="0" smtClean="0">
              <a:solidFill>
                <a:schemeClr val="tx1"/>
              </a:solidFill>
              <a:latin typeface="Times New Roman" panose="02020603050405020304" pitchFamily="18" charset="0"/>
              <a:cs typeface="Times New Roman" panose="02020603050405020304" pitchFamily="18" charset="0"/>
            </a:rPr>
            <a:t> </a:t>
          </a:r>
          <a:r>
            <a:rPr lang="en-US" sz="1600" b="0" kern="1200" dirty="0" err="1" smtClean="0">
              <a:solidFill>
                <a:schemeClr val="tx1"/>
              </a:solidFill>
              <a:latin typeface="Times New Roman" panose="02020603050405020304" pitchFamily="18" charset="0"/>
              <a:cs typeface="Times New Roman" panose="02020603050405020304" pitchFamily="18" charset="0"/>
            </a:rPr>
            <a:t>culturală</a:t>
          </a:r>
          <a:r>
            <a:rPr lang="en-US" sz="1600" b="0" kern="1200" dirty="0" smtClean="0">
              <a:solidFill>
                <a:schemeClr val="tx1"/>
              </a:solidFill>
              <a:latin typeface="Times New Roman" panose="02020603050405020304" pitchFamily="18" charset="0"/>
              <a:cs typeface="Times New Roman" panose="02020603050405020304" pitchFamily="18" charset="0"/>
            </a:rPr>
            <a:t>.</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8408944" y="1194491"/>
        <a:ext cx="2158168" cy="37779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8AFE3-7509-4E16-8788-060B99A023E1}">
      <dsp:nvSpPr>
        <dsp:cNvPr id="0" name=""/>
        <dsp:cNvSpPr/>
      </dsp:nvSpPr>
      <dsp:spPr>
        <a:xfrm>
          <a:off x="2770909" y="0"/>
          <a:ext cx="6345382" cy="634538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06896-91E8-4E6B-9FE9-ABC06B8E9F26}">
      <dsp:nvSpPr>
        <dsp:cNvPr id="0" name=""/>
        <dsp:cNvSpPr/>
      </dsp:nvSpPr>
      <dsp:spPr>
        <a:xfrm>
          <a:off x="443342" y="251824"/>
          <a:ext cx="2849046" cy="845505"/>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solidFill>
                <a:schemeClr val="tx1"/>
              </a:solidFill>
              <a:latin typeface="Times New Roman" panose="02020603050405020304" pitchFamily="18" charset="0"/>
              <a:cs typeface="Times New Roman" panose="02020603050405020304" pitchFamily="18" charset="0"/>
            </a:rPr>
            <a:t>Desfășurarea jocului de rol</a:t>
          </a:r>
          <a:endParaRPr lang="ru-RU" sz="1600" b="1" kern="1200">
            <a:solidFill>
              <a:schemeClr val="tx1"/>
            </a:solidFill>
            <a:latin typeface="Times New Roman" panose="02020603050405020304" pitchFamily="18" charset="0"/>
            <a:cs typeface="Times New Roman" panose="02020603050405020304" pitchFamily="18" charset="0"/>
          </a:endParaRPr>
        </a:p>
      </dsp:txBody>
      <dsp:txXfrm>
        <a:off x="484616" y="293098"/>
        <a:ext cx="2766498" cy="762957"/>
      </dsp:txXfrm>
    </dsp:sp>
    <dsp:sp modelId="{6A41C6B3-0738-493E-969F-82D8F0C90E77}">
      <dsp:nvSpPr>
        <dsp:cNvPr id="0" name=""/>
        <dsp:cNvSpPr/>
      </dsp:nvSpPr>
      <dsp:spPr>
        <a:xfrm>
          <a:off x="4706303" y="193953"/>
          <a:ext cx="3052244" cy="3006784"/>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kern="1200" smtClean="0">
              <a:solidFill>
                <a:schemeClr val="tx1"/>
              </a:solidFill>
              <a:latin typeface="Times New Roman" panose="02020603050405020304" pitchFamily="18" charset="0"/>
              <a:cs typeface="Times New Roman" panose="02020603050405020304" pitchFamily="18" charset="0"/>
            </a:rPr>
            <a:t>Împărțirea în grupuri (10 min):</a:t>
          </a:r>
          <a:endParaRPr lang="ru-RU" sz="1400" kern="1200">
            <a:solidFill>
              <a:schemeClr val="tx1"/>
            </a:solidFill>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err="1" smtClean="0">
              <a:solidFill>
                <a:schemeClr val="tx1"/>
              </a:solidFill>
              <a:latin typeface="Times New Roman" panose="02020603050405020304" pitchFamily="18" charset="0"/>
              <a:cs typeface="Times New Roman" panose="02020603050405020304" pitchFamily="18" charset="0"/>
            </a:rPr>
            <a:t>Fiecare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grup</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va</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reprezenta</a:t>
          </a:r>
          <a:r>
            <a:rPr lang="en-US" sz="1400" kern="1200" dirty="0" smtClean="0">
              <a:solidFill>
                <a:schemeClr val="tx1"/>
              </a:solidFill>
              <a:latin typeface="Times New Roman" panose="02020603050405020304" pitchFamily="18" charset="0"/>
              <a:cs typeface="Times New Roman" panose="02020603050405020304" pitchFamily="18" charset="0"/>
            </a:rPr>
            <a:t> o </a:t>
          </a:r>
          <a:r>
            <a:rPr lang="en-US" sz="1400" kern="1200" dirty="0" err="1" smtClean="0">
              <a:solidFill>
                <a:schemeClr val="tx1"/>
              </a:solidFill>
              <a:latin typeface="Times New Roman" panose="02020603050405020304" pitchFamily="18" charset="0"/>
              <a:cs typeface="Times New Roman" panose="02020603050405020304" pitchFamily="18" charset="0"/>
            </a:rPr>
            <a:t>cultură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diferită</a:t>
          </a:r>
          <a:r>
            <a:rPr lang="en-US" sz="1400" kern="1200" dirty="0" smtClean="0">
              <a:solidFill>
                <a:schemeClr val="tx1"/>
              </a:solidFill>
              <a:latin typeface="Times New Roman" panose="02020603050405020304" pitchFamily="18" charset="0"/>
              <a:cs typeface="Times New Roman" panose="02020603050405020304" pitchFamily="18" charset="0"/>
            </a:rPr>
            <a:t> (de </a:t>
          </a:r>
          <a:r>
            <a:rPr lang="en-US" sz="1400" kern="1200" dirty="0" err="1" smtClean="0">
              <a:solidFill>
                <a:schemeClr val="tx1"/>
              </a:solidFill>
              <a:latin typeface="Times New Roman" panose="02020603050405020304" pitchFamily="18" charset="0"/>
              <a:cs typeface="Times New Roman" panose="02020603050405020304" pitchFamily="18" charset="0"/>
            </a:rPr>
            <a:t>exemplu</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cultura</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nordică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asiatică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africană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europeană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latino-americană</a:t>
          </a:r>
          <a:r>
            <a:rPr lang="en-US" sz="1400" kern="1200" dirty="0" smtClean="0">
              <a:solidFill>
                <a:schemeClr val="tx1"/>
              </a:solidFill>
              <a:latin typeface="Times New Roman" panose="02020603050405020304" pitchFamily="18" charset="0"/>
              <a:cs typeface="Times New Roman" panose="02020603050405020304" pitchFamily="18" charset="0"/>
            </a:rPr>
            <a:t>).</a:t>
          </a:r>
          <a:endParaRPr lang="ru-RU"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err="1" smtClean="0">
              <a:solidFill>
                <a:schemeClr val="tx1"/>
              </a:solidFill>
              <a:latin typeface="Times New Roman" panose="02020603050405020304" pitchFamily="18" charset="0"/>
              <a:cs typeface="Times New Roman" panose="02020603050405020304" pitchFamily="18" charset="0"/>
            </a:rPr>
            <a:t>Fiecare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grup</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primește</a:t>
          </a:r>
          <a:r>
            <a:rPr lang="en-US" sz="1400" kern="1200" dirty="0" smtClean="0">
              <a:solidFill>
                <a:schemeClr val="tx1"/>
              </a:solidFill>
              <a:latin typeface="Times New Roman" panose="02020603050405020304" pitchFamily="18" charset="0"/>
              <a:cs typeface="Times New Roman" panose="02020603050405020304" pitchFamily="18" charset="0"/>
            </a:rPr>
            <a:t> o </a:t>
          </a:r>
          <a:r>
            <a:rPr lang="en-US" sz="1400" b="1" kern="1200" dirty="0" err="1" smtClean="0">
              <a:solidFill>
                <a:schemeClr val="tx1"/>
              </a:solidFill>
              <a:latin typeface="Times New Roman" panose="02020603050405020304" pitchFamily="18" charset="0"/>
              <a:cs typeface="Times New Roman" panose="02020603050405020304" pitchFamily="18" charset="0"/>
            </a:rPr>
            <a:t>fișă</a:t>
          </a:r>
          <a:r>
            <a:rPr lang="en-US" sz="1400" b="1" kern="1200" dirty="0" smtClean="0">
              <a:solidFill>
                <a:schemeClr val="tx1"/>
              </a:solidFill>
              <a:latin typeface="Times New Roman" panose="02020603050405020304" pitchFamily="18" charset="0"/>
              <a:cs typeface="Times New Roman" panose="02020603050405020304" pitchFamily="18" charset="0"/>
            </a:rPr>
            <a:t> </a:t>
          </a:r>
          <a:r>
            <a:rPr lang="en-US" sz="1400" b="1" kern="1200" dirty="0" err="1" smtClean="0">
              <a:solidFill>
                <a:schemeClr val="tx1"/>
              </a:solidFill>
              <a:latin typeface="Times New Roman" panose="02020603050405020304" pitchFamily="18" charset="0"/>
              <a:cs typeface="Times New Roman" panose="02020603050405020304" pitchFamily="18" charset="0"/>
            </a:rPr>
            <a:t>culturală</a:t>
          </a:r>
          <a:r>
            <a:rPr lang="en-US" sz="1400" kern="1200" dirty="0" smtClean="0">
              <a:solidFill>
                <a:schemeClr val="tx1"/>
              </a:solidFill>
              <a:latin typeface="Times New Roman" panose="02020603050405020304" pitchFamily="18" charset="0"/>
              <a:cs typeface="Times New Roman" panose="02020603050405020304" pitchFamily="18" charset="0"/>
            </a:rPr>
            <a:t> cu </a:t>
          </a:r>
          <a:r>
            <a:rPr lang="en-US" sz="1400" kern="1200" dirty="0" err="1" smtClean="0">
              <a:solidFill>
                <a:schemeClr val="tx1"/>
              </a:solidFill>
              <a:latin typeface="Times New Roman" panose="02020603050405020304" pitchFamily="18" charset="0"/>
              <a:cs typeface="Times New Roman" panose="02020603050405020304" pitchFamily="18" charset="0"/>
            </a:rPr>
            <a:t>informații</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despre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preferințele</a:t>
          </a:r>
          <a:r>
            <a:rPr lang="en-US" sz="1400" kern="1200" dirty="0" smtClean="0">
              <a:solidFill>
                <a:schemeClr val="tx1"/>
              </a:solidFill>
              <a:latin typeface="Times New Roman" panose="02020603050405020304" pitchFamily="18" charset="0"/>
              <a:cs typeface="Times New Roman" panose="02020603050405020304" pitchFamily="18" charset="0"/>
            </a:rPr>
            <a:t> sportive, </a:t>
          </a:r>
          <a:r>
            <a:rPr lang="en-US" sz="1400" kern="1200" dirty="0" err="1" smtClean="0">
              <a:solidFill>
                <a:schemeClr val="tx1"/>
              </a:solidFill>
              <a:latin typeface="Times New Roman" panose="02020603050405020304" pitchFamily="18" charset="0"/>
              <a:cs typeface="Times New Roman" panose="02020603050405020304" pitchFamily="18" charset="0"/>
            </a:rPr>
            <a:t>turistice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și</a:t>
          </a:r>
          <a:r>
            <a:rPr lang="en-US" sz="1400" kern="1200" dirty="0" smtClean="0">
              <a:solidFill>
                <a:schemeClr val="tx1"/>
              </a:solidFill>
              <a:latin typeface="Times New Roman" panose="02020603050405020304" pitchFamily="18" charset="0"/>
              <a:cs typeface="Times New Roman" panose="02020603050405020304" pitchFamily="18" charset="0"/>
            </a:rPr>
            <a:t> de </a:t>
          </a:r>
          <a:r>
            <a:rPr lang="en-US" sz="1400" kern="1200" dirty="0" err="1" smtClean="0">
              <a:solidFill>
                <a:schemeClr val="tx1"/>
              </a:solidFill>
              <a:latin typeface="Times New Roman" panose="02020603050405020304" pitchFamily="18" charset="0"/>
              <a:cs typeface="Times New Roman" panose="02020603050405020304" pitchFamily="18" charset="0"/>
            </a:rPr>
            <a:t>agrement</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specifice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regiunii</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lor</a:t>
          </a:r>
          <a:r>
            <a:rPr lang="en-US" sz="1400" kern="1200" dirty="0" smtClean="0">
              <a:solidFill>
                <a:schemeClr val="tx1"/>
              </a:solidFill>
              <a:latin typeface="Times New Roman" panose="02020603050405020304" pitchFamily="18" charset="0"/>
              <a:cs typeface="Times New Roman" panose="02020603050405020304" pitchFamily="18" charset="0"/>
            </a:rPr>
            <a:t> (ex. </a:t>
          </a:r>
          <a:r>
            <a:rPr lang="en-US" sz="1400" kern="1200" dirty="0" err="1" smtClean="0">
              <a:solidFill>
                <a:schemeClr val="tx1"/>
              </a:solidFill>
              <a:latin typeface="Times New Roman" panose="02020603050405020304" pitchFamily="18" charset="0"/>
              <a:cs typeface="Times New Roman" panose="02020603050405020304" pitchFamily="18" charset="0"/>
            </a:rPr>
            <a:t>sporturi</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tradiționale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obiceiuri</a:t>
          </a:r>
          <a:r>
            <a:rPr lang="en-US" sz="1400" kern="1200" dirty="0" smtClean="0">
              <a:solidFill>
                <a:schemeClr val="tx1"/>
              </a:solidFill>
              <a:latin typeface="Times New Roman" panose="02020603050405020304" pitchFamily="18" charset="0"/>
              <a:cs typeface="Times New Roman" panose="02020603050405020304" pitchFamily="18" charset="0"/>
            </a:rPr>
            <a:t> de </a:t>
          </a:r>
          <a:r>
            <a:rPr lang="en-US" sz="1400" kern="1200" dirty="0" err="1" smtClean="0">
              <a:solidFill>
                <a:schemeClr val="tx1"/>
              </a:solidFill>
              <a:latin typeface="Times New Roman" panose="02020603050405020304" pitchFamily="18" charset="0"/>
              <a:cs typeface="Times New Roman" panose="02020603050405020304" pitchFamily="18" charset="0"/>
            </a:rPr>
            <a:t>petrecere</a:t>
          </a:r>
          <a:r>
            <a:rPr lang="en-US" sz="1400" kern="1200" dirty="0" smtClean="0">
              <a:solidFill>
                <a:schemeClr val="tx1"/>
              </a:solidFill>
              <a:latin typeface="Times New Roman" panose="02020603050405020304" pitchFamily="18" charset="0"/>
              <a:cs typeface="Times New Roman" panose="02020603050405020304" pitchFamily="18" charset="0"/>
            </a:rPr>
            <a:t> a </a:t>
          </a:r>
          <a:r>
            <a:rPr lang="en-US" sz="1400" kern="1200" dirty="0" err="1" smtClean="0">
              <a:solidFill>
                <a:schemeClr val="tx1"/>
              </a:solidFill>
              <a:latin typeface="Times New Roman" panose="02020603050405020304" pitchFamily="18" charset="0"/>
              <a:cs typeface="Times New Roman" panose="02020603050405020304" pitchFamily="18" charset="0"/>
            </a:rPr>
            <a:t>timpului</a:t>
          </a:r>
          <a:r>
            <a:rPr lang="en-US" sz="1400" kern="1200" dirty="0" smtClean="0">
              <a:solidFill>
                <a:schemeClr val="tx1"/>
              </a:solidFill>
              <a:latin typeface="Times New Roman" panose="02020603050405020304" pitchFamily="18" charset="0"/>
              <a:cs typeface="Times New Roman" panose="02020603050405020304" pitchFamily="18" charset="0"/>
            </a:rPr>
            <a:t> liber, </a:t>
          </a:r>
          <a:r>
            <a:rPr lang="en-US" sz="1400" kern="1200" dirty="0" err="1" smtClean="0">
              <a:solidFill>
                <a:schemeClr val="tx1"/>
              </a:solidFill>
              <a:latin typeface="Times New Roman" panose="02020603050405020304" pitchFamily="18" charset="0"/>
              <a:cs typeface="Times New Roman" panose="02020603050405020304" pitchFamily="18" charset="0"/>
            </a:rPr>
            <a:t>relația</a:t>
          </a:r>
          <a:r>
            <a:rPr lang="en-US" sz="1400" kern="1200" dirty="0" smtClean="0">
              <a:solidFill>
                <a:schemeClr val="tx1"/>
              </a:solidFill>
              <a:latin typeface="Times New Roman" panose="02020603050405020304" pitchFamily="18" charset="0"/>
              <a:cs typeface="Times New Roman" panose="02020603050405020304" pitchFamily="18" charset="0"/>
            </a:rPr>
            <a:t> cu </a:t>
          </a:r>
          <a:r>
            <a:rPr lang="en-US" sz="1400" kern="1200" dirty="0" err="1" smtClean="0">
              <a:solidFill>
                <a:schemeClr val="tx1"/>
              </a:solidFill>
              <a:latin typeface="Times New Roman" panose="02020603050405020304" pitchFamily="18" charset="0"/>
              <a:cs typeface="Times New Roman" panose="02020603050405020304" pitchFamily="18" charset="0"/>
            </a:rPr>
            <a:t>natura</a:t>
          </a:r>
          <a:r>
            <a:rPr lang="en-US" sz="1400" kern="1200" dirty="0" smtClean="0">
              <a:solidFill>
                <a:schemeClr val="tx1"/>
              </a:solidFill>
              <a:latin typeface="Times New Roman" panose="02020603050405020304" pitchFamily="18" charset="0"/>
              <a:cs typeface="Times New Roman" panose="02020603050405020304" pitchFamily="18" charset="0"/>
            </a:rPr>
            <a:t> etc.).</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4853082" y="340732"/>
        <a:ext cx="2758686" cy="2713226"/>
      </dsp:txXfrm>
    </dsp:sp>
    <dsp:sp modelId="{7F098063-CF4C-45A7-8D06-0071413FE251}">
      <dsp:nvSpPr>
        <dsp:cNvPr id="0" name=""/>
        <dsp:cNvSpPr/>
      </dsp:nvSpPr>
      <dsp:spPr>
        <a:xfrm>
          <a:off x="1847276" y="3025276"/>
          <a:ext cx="3144599" cy="3273927"/>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kern="1200" dirty="0" err="1" smtClean="0">
              <a:solidFill>
                <a:schemeClr val="tx1"/>
              </a:solidFill>
              <a:latin typeface="Times New Roman" panose="02020603050405020304" pitchFamily="18" charset="0"/>
              <a:cs typeface="Times New Roman" panose="02020603050405020304" pitchFamily="18" charset="0"/>
            </a:rPr>
            <a:t>Discuții</a:t>
          </a:r>
          <a:r>
            <a:rPr lang="en-US" sz="1400" b="1" kern="1200" dirty="0" smtClean="0">
              <a:solidFill>
                <a:schemeClr val="tx1"/>
              </a:solidFill>
              <a:latin typeface="Times New Roman" panose="02020603050405020304" pitchFamily="18" charset="0"/>
              <a:cs typeface="Times New Roman" panose="02020603050405020304" pitchFamily="18" charset="0"/>
            </a:rPr>
            <a:t> </a:t>
          </a:r>
          <a:r>
            <a:rPr lang="en-US" sz="1400" b="1" kern="1200" dirty="0" err="1" smtClean="0">
              <a:solidFill>
                <a:schemeClr val="tx1"/>
              </a:solidFill>
              <a:latin typeface="Times New Roman" panose="02020603050405020304" pitchFamily="18" charset="0"/>
              <a:cs typeface="Times New Roman" panose="02020603050405020304" pitchFamily="18" charset="0"/>
            </a:rPr>
            <a:t>în</a:t>
          </a:r>
          <a:r>
            <a:rPr lang="en-US" sz="1400" b="1" kern="1200" dirty="0" smtClean="0">
              <a:solidFill>
                <a:schemeClr val="tx1"/>
              </a:solidFill>
              <a:latin typeface="Times New Roman" panose="02020603050405020304" pitchFamily="18" charset="0"/>
              <a:cs typeface="Times New Roman" panose="02020603050405020304" pitchFamily="18" charset="0"/>
            </a:rPr>
            <a:t> </a:t>
          </a:r>
          <a:r>
            <a:rPr lang="en-US" sz="1400" b="1" kern="1200" dirty="0" err="1" smtClean="0">
              <a:solidFill>
                <a:schemeClr val="tx1"/>
              </a:solidFill>
              <a:latin typeface="Times New Roman" panose="02020603050405020304" pitchFamily="18" charset="0"/>
              <a:cs typeface="Times New Roman" panose="02020603050405020304" pitchFamily="18" charset="0"/>
            </a:rPr>
            <a:t>grupuri</a:t>
          </a:r>
          <a:r>
            <a:rPr lang="en-US" sz="1400" b="1" kern="1200" dirty="0" smtClean="0">
              <a:solidFill>
                <a:schemeClr val="tx1"/>
              </a:solidFill>
              <a:latin typeface="Times New Roman" panose="02020603050405020304" pitchFamily="18" charset="0"/>
              <a:cs typeface="Times New Roman" panose="02020603050405020304" pitchFamily="18" charset="0"/>
            </a:rPr>
            <a:t> (20 min):</a:t>
          </a:r>
          <a:endParaRPr lang="ru-RU"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err="1" smtClean="0">
              <a:solidFill>
                <a:schemeClr val="tx1"/>
              </a:solidFill>
              <a:latin typeface="Times New Roman" panose="02020603050405020304" pitchFamily="18" charset="0"/>
              <a:cs typeface="Times New Roman" panose="02020603050405020304" pitchFamily="18" charset="0"/>
            </a:rPr>
            <a:t>Fiecare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grup</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trebuie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să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propună</a:t>
          </a:r>
          <a:r>
            <a:rPr lang="en-US" sz="1400" kern="1200" dirty="0" smtClean="0">
              <a:solidFill>
                <a:schemeClr val="tx1"/>
              </a:solidFill>
              <a:latin typeface="Times New Roman" panose="02020603050405020304" pitchFamily="18" charset="0"/>
              <a:cs typeface="Times New Roman" panose="02020603050405020304" pitchFamily="18" charset="0"/>
            </a:rPr>
            <a:t> un </a:t>
          </a:r>
          <a:r>
            <a:rPr lang="en-US" sz="1400" b="1" kern="1200" dirty="0" smtClean="0">
              <a:solidFill>
                <a:schemeClr val="tx1"/>
              </a:solidFill>
              <a:latin typeface="Times New Roman" panose="02020603050405020304" pitchFamily="18" charset="0"/>
              <a:cs typeface="Times New Roman" panose="02020603050405020304" pitchFamily="18" charset="0"/>
            </a:rPr>
            <a:t>program de </a:t>
          </a:r>
          <a:r>
            <a:rPr lang="en-US" sz="1400" b="1" kern="1200" dirty="0" err="1" smtClean="0">
              <a:solidFill>
                <a:schemeClr val="tx1"/>
              </a:solidFill>
              <a:latin typeface="Times New Roman" panose="02020603050405020304" pitchFamily="18" charset="0"/>
              <a:cs typeface="Times New Roman" panose="02020603050405020304" pitchFamily="18" charset="0"/>
            </a:rPr>
            <a:t>activități</a:t>
          </a:r>
          <a:r>
            <a:rPr lang="en-US" sz="1400" kern="1200" dirty="0" smtClean="0">
              <a:solidFill>
                <a:schemeClr val="tx1"/>
              </a:solidFill>
              <a:latin typeface="Times New Roman" panose="02020603050405020304" pitchFamily="18" charset="0"/>
              <a:cs typeface="Times New Roman" panose="02020603050405020304" pitchFamily="18" charset="0"/>
            </a:rPr>
            <a:t> care </a:t>
          </a:r>
          <a:r>
            <a:rPr lang="en-US" sz="1400" kern="1200" dirty="0" err="1" smtClean="0">
              <a:solidFill>
                <a:schemeClr val="tx1"/>
              </a:solidFill>
              <a:latin typeface="Times New Roman" panose="02020603050405020304" pitchFamily="18" charset="0"/>
              <a:cs typeface="Times New Roman" panose="02020603050405020304" pitchFamily="18" charset="0"/>
            </a:rPr>
            <a:t>să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includă</a:t>
          </a:r>
          <a:r>
            <a:rPr lang="en-US" sz="1400" kern="1200" dirty="0" smtClean="0">
              <a:solidFill>
                <a:schemeClr val="tx1"/>
              </a:solidFill>
              <a:latin typeface="Times New Roman" panose="02020603050405020304" pitchFamily="18" charset="0"/>
              <a:cs typeface="Times New Roman" panose="02020603050405020304" pitchFamily="18" charset="0"/>
            </a:rPr>
            <a:t> sport, </a:t>
          </a:r>
          <a:r>
            <a:rPr lang="en-US" sz="1400" kern="1200" dirty="0" err="1" smtClean="0">
              <a:solidFill>
                <a:schemeClr val="tx1"/>
              </a:solidFill>
              <a:latin typeface="Times New Roman" panose="02020603050405020304" pitchFamily="18" charset="0"/>
              <a:cs typeface="Times New Roman" panose="02020603050405020304" pitchFamily="18" charset="0"/>
            </a:rPr>
            <a:t>turism</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și</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agrement</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având</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în</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vedere</a:t>
          </a:r>
          <a:r>
            <a:rPr lang="en-US" sz="1400" kern="1200" dirty="0" smtClean="0">
              <a:solidFill>
                <a:schemeClr val="tx1"/>
              </a:solidFill>
              <a:latin typeface="Times New Roman" panose="02020603050405020304" pitchFamily="18" charset="0"/>
              <a:cs typeface="Times New Roman" panose="02020603050405020304" pitchFamily="18" charset="0"/>
            </a:rPr>
            <a:t>: </a:t>
          </a:r>
          <a:endParaRPr lang="ru-RU" sz="1400" kern="1200" dirty="0">
            <a:solidFill>
              <a:schemeClr val="tx1"/>
            </a:solidFill>
            <a:latin typeface="Times New Roman" panose="02020603050405020304" pitchFamily="18" charset="0"/>
            <a:cs typeface="Times New Roman" panose="02020603050405020304" pitchFamily="18" charset="0"/>
          </a:endParaRPr>
        </a:p>
        <a:p>
          <a:pPr marL="228600" lvl="2" indent="-114300" algn="l" defTabSz="622300" rtl="0">
            <a:lnSpc>
              <a:spcPct val="90000"/>
            </a:lnSpc>
            <a:spcBef>
              <a:spcPct val="0"/>
            </a:spcBef>
            <a:spcAft>
              <a:spcPct val="15000"/>
            </a:spcAft>
            <a:buChar char="••"/>
          </a:pPr>
          <a:r>
            <a:rPr lang="en-US" sz="1400" kern="1200" smtClean="0">
              <a:solidFill>
                <a:schemeClr val="tx1"/>
              </a:solidFill>
              <a:latin typeface="Times New Roman" panose="02020603050405020304" pitchFamily="18" charset="0"/>
              <a:cs typeface="Times New Roman" panose="02020603050405020304" pitchFamily="18" charset="0"/>
            </a:rPr>
            <a:t>Adaptabilitatea activităților pentru studenții străini și locali.</a:t>
          </a:r>
          <a:endParaRPr lang="ru-RU" sz="1400" kern="1200">
            <a:solidFill>
              <a:schemeClr val="tx1"/>
            </a:solidFill>
            <a:latin typeface="Times New Roman" panose="02020603050405020304" pitchFamily="18" charset="0"/>
            <a:cs typeface="Times New Roman" panose="02020603050405020304" pitchFamily="18" charset="0"/>
          </a:endParaRPr>
        </a:p>
        <a:p>
          <a:pPr marL="228600" lvl="2" indent="-114300" algn="l" defTabSz="622300" rtl="0">
            <a:lnSpc>
              <a:spcPct val="90000"/>
            </a:lnSpc>
            <a:spcBef>
              <a:spcPct val="0"/>
            </a:spcBef>
            <a:spcAft>
              <a:spcPct val="15000"/>
            </a:spcAft>
            <a:buChar char="••"/>
          </a:pPr>
          <a:r>
            <a:rPr lang="en-US" sz="1400" kern="1200" smtClean="0">
              <a:solidFill>
                <a:schemeClr val="tx1"/>
              </a:solidFill>
              <a:latin typeface="Times New Roman" panose="02020603050405020304" pitchFamily="18" charset="0"/>
              <a:cs typeface="Times New Roman" panose="02020603050405020304" pitchFamily="18" charset="0"/>
            </a:rPr>
            <a:t>Promovarea interacțiunii interculturale.</a:t>
          </a:r>
          <a:endParaRPr lang="ru-RU" sz="1400" kern="1200">
            <a:solidFill>
              <a:schemeClr val="tx1"/>
            </a:solidFill>
            <a:latin typeface="Times New Roman" panose="02020603050405020304" pitchFamily="18" charset="0"/>
            <a:cs typeface="Times New Roman" panose="02020603050405020304" pitchFamily="18" charset="0"/>
          </a:endParaRPr>
        </a:p>
        <a:p>
          <a:pPr marL="228600" lvl="2" indent="-114300" algn="l" defTabSz="622300" rtl="0">
            <a:lnSpc>
              <a:spcPct val="90000"/>
            </a:lnSpc>
            <a:spcBef>
              <a:spcPct val="0"/>
            </a:spcBef>
            <a:spcAft>
              <a:spcPct val="15000"/>
            </a:spcAft>
            <a:buChar char="••"/>
          </a:pPr>
          <a:r>
            <a:rPr lang="en-US" sz="1400" kern="1200" smtClean="0">
              <a:solidFill>
                <a:schemeClr val="tx1"/>
              </a:solidFill>
              <a:latin typeface="Times New Roman" panose="02020603050405020304" pitchFamily="18" charset="0"/>
              <a:cs typeface="Times New Roman" panose="02020603050405020304" pitchFamily="18" charset="0"/>
            </a:rPr>
            <a:t>Accesibilitatea și sustenabilitatea activităților.</a:t>
          </a:r>
          <a:endParaRPr lang="ru-RU" sz="1400" kern="1200">
            <a:solidFill>
              <a:schemeClr val="tx1"/>
            </a:solidFill>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smtClean="0">
              <a:solidFill>
                <a:schemeClr val="tx1"/>
              </a:solidFill>
              <a:latin typeface="Times New Roman" panose="02020603050405020304" pitchFamily="18" charset="0"/>
              <a:cs typeface="Times New Roman" panose="02020603050405020304" pitchFamily="18" charset="0"/>
            </a:rPr>
            <a:t>Grupurile trebuie să identifice posibile provocări și soluții pentru integrarea studenților prin aceste activități.</a:t>
          </a:r>
          <a:endParaRPr lang="ru-RU" sz="1400" kern="1200">
            <a:solidFill>
              <a:schemeClr val="tx1"/>
            </a:solidFill>
            <a:latin typeface="Times New Roman" panose="02020603050405020304" pitchFamily="18" charset="0"/>
            <a:cs typeface="Times New Roman" panose="02020603050405020304" pitchFamily="18" charset="0"/>
          </a:endParaRPr>
        </a:p>
      </dsp:txBody>
      <dsp:txXfrm>
        <a:off x="2000783" y="3178783"/>
        <a:ext cx="2837585" cy="2966913"/>
      </dsp:txXfrm>
    </dsp:sp>
    <dsp:sp modelId="{0460B886-CAE5-4DE2-9115-EAD8F3027E44}">
      <dsp:nvSpPr>
        <dsp:cNvPr id="0" name=""/>
        <dsp:cNvSpPr/>
      </dsp:nvSpPr>
      <dsp:spPr>
        <a:xfrm>
          <a:off x="7523389" y="3011047"/>
          <a:ext cx="3255441" cy="3246953"/>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kern="1200" dirty="0" err="1" smtClean="0">
              <a:solidFill>
                <a:schemeClr val="tx1"/>
              </a:solidFill>
              <a:latin typeface="Times New Roman" panose="02020603050405020304" pitchFamily="18" charset="0"/>
              <a:cs typeface="Times New Roman" panose="02020603050405020304" pitchFamily="18" charset="0"/>
            </a:rPr>
            <a:t>Prezentarea</a:t>
          </a:r>
          <a:r>
            <a:rPr lang="en-US" sz="1400" b="1" kern="1200" dirty="0" smtClean="0">
              <a:solidFill>
                <a:schemeClr val="tx1"/>
              </a:solidFill>
              <a:latin typeface="Times New Roman" panose="02020603050405020304" pitchFamily="18" charset="0"/>
              <a:cs typeface="Times New Roman" panose="02020603050405020304" pitchFamily="18" charset="0"/>
            </a:rPr>
            <a:t> </a:t>
          </a:r>
          <a:r>
            <a:rPr lang="en-US" sz="1400" b="1" kern="1200" dirty="0" err="1" smtClean="0">
              <a:solidFill>
                <a:schemeClr val="tx1"/>
              </a:solidFill>
              <a:latin typeface="Times New Roman" panose="02020603050405020304" pitchFamily="18" charset="0"/>
              <a:cs typeface="Times New Roman" panose="02020603050405020304" pitchFamily="18" charset="0"/>
            </a:rPr>
            <a:t>concluziilor</a:t>
          </a:r>
          <a:r>
            <a:rPr lang="en-US" sz="1400" b="1" kern="1200" dirty="0" smtClean="0">
              <a:solidFill>
                <a:schemeClr val="tx1"/>
              </a:solidFill>
              <a:latin typeface="Times New Roman" panose="02020603050405020304" pitchFamily="18" charset="0"/>
              <a:cs typeface="Times New Roman" panose="02020603050405020304" pitchFamily="18" charset="0"/>
            </a:rPr>
            <a:t> (30 min):</a:t>
          </a:r>
          <a:endParaRPr lang="ru-RU"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err="1" smtClean="0">
              <a:solidFill>
                <a:schemeClr val="tx1"/>
              </a:solidFill>
              <a:latin typeface="Times New Roman" panose="02020603050405020304" pitchFamily="18" charset="0"/>
              <a:cs typeface="Times New Roman" panose="02020603050405020304" pitchFamily="18" charset="0"/>
            </a:rPr>
            <a:t>Fiecare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grup</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își</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prezintă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programul</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și</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explică</a:t>
          </a:r>
          <a:r>
            <a:rPr lang="en-US" sz="1400" kern="1200" dirty="0" smtClean="0">
              <a:solidFill>
                <a:schemeClr val="tx1"/>
              </a:solidFill>
              <a:latin typeface="Times New Roman" panose="02020603050405020304" pitchFamily="18" charset="0"/>
              <a:cs typeface="Times New Roman" panose="02020603050405020304" pitchFamily="18" charset="0"/>
            </a:rPr>
            <a:t> de </a:t>
          </a:r>
          <a:r>
            <a:rPr lang="en-US" sz="1400" kern="1200" dirty="0" err="1" smtClean="0">
              <a:solidFill>
                <a:schemeClr val="tx1"/>
              </a:solidFill>
              <a:latin typeface="Times New Roman" panose="02020603050405020304" pitchFamily="18" charset="0"/>
              <a:cs typeface="Times New Roman" panose="02020603050405020304" pitchFamily="18" charset="0"/>
            </a:rPr>
            <a:t>ce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activitățile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alese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sunt</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potrivite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pentru</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integrarea</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studenților</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străini</a:t>
          </a:r>
          <a:r>
            <a:rPr lang="en-US" sz="1400" kern="1200" dirty="0" smtClean="0">
              <a:solidFill>
                <a:schemeClr val="tx1"/>
              </a:solidFill>
              <a:latin typeface="Times New Roman" panose="02020603050405020304" pitchFamily="18" charset="0"/>
              <a:cs typeface="Times New Roman" panose="02020603050405020304" pitchFamily="18" charset="0"/>
            </a:rPr>
            <a:t>.</a:t>
          </a:r>
          <a:endParaRPr lang="ru-RU"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smtClean="0">
              <a:solidFill>
                <a:schemeClr val="tx1"/>
              </a:solidFill>
              <a:latin typeface="Times New Roman" panose="02020603050405020304" pitchFamily="18" charset="0"/>
              <a:cs typeface="Times New Roman" panose="02020603050405020304" pitchFamily="18" charset="0"/>
            </a:rPr>
            <a:t>Se </a:t>
          </a:r>
          <a:r>
            <a:rPr lang="en-US" sz="1400" kern="1200" dirty="0" err="1" smtClean="0">
              <a:solidFill>
                <a:schemeClr val="tx1"/>
              </a:solidFill>
              <a:latin typeface="Times New Roman" panose="02020603050405020304" pitchFamily="18" charset="0"/>
              <a:cs typeface="Times New Roman" panose="02020603050405020304" pitchFamily="18" charset="0"/>
            </a:rPr>
            <a:t>discută</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punctele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comune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și</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diferențele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dintre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abordările</a:t>
          </a:r>
          <a:r>
            <a:rPr lang="en-US" sz="1400" kern="1200" dirty="0" smtClean="0">
              <a:solidFill>
                <a:schemeClr val="tx1"/>
              </a:solidFill>
              <a:latin typeface="Times New Roman" panose="02020603050405020304" pitchFamily="18" charset="0"/>
              <a:cs typeface="Times New Roman" panose="02020603050405020304" pitchFamily="18" charset="0"/>
            </a:rPr>
            <a:t> </a:t>
          </a:r>
          <a:r>
            <a:rPr lang="en-US" sz="1400" kern="1200" dirty="0" err="1" smtClean="0">
              <a:solidFill>
                <a:schemeClr val="tx1"/>
              </a:solidFill>
              <a:latin typeface="Times New Roman" panose="02020603050405020304" pitchFamily="18" charset="0"/>
              <a:cs typeface="Times New Roman" panose="02020603050405020304" pitchFamily="18" charset="0"/>
            </a:rPr>
            <a:t>culturale</a:t>
          </a:r>
          <a:r>
            <a:rPr lang="en-US" sz="1400" kern="1200" dirty="0" smtClean="0">
              <a:solidFill>
                <a:schemeClr val="tx1"/>
              </a:solidFill>
              <a:latin typeface="Times New Roman" panose="02020603050405020304" pitchFamily="18" charset="0"/>
              <a:cs typeface="Times New Roman" panose="02020603050405020304" pitchFamily="18" charset="0"/>
            </a:rPr>
            <a:t>.</a:t>
          </a:r>
          <a:endParaRPr lang="ru-RU"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smtClean="0">
              <a:solidFill>
                <a:schemeClr val="tx1"/>
              </a:solidFill>
              <a:latin typeface="Times New Roman" panose="02020603050405020304" pitchFamily="18" charset="0"/>
              <a:cs typeface="Times New Roman" panose="02020603050405020304" pitchFamily="18" charset="0"/>
            </a:rPr>
            <a:t>La final, toți participanții propun o variantă finală a programului, integrând ideile prezentate.</a:t>
          </a:r>
          <a:endParaRPr lang="ru-RU" sz="1400" kern="1200">
            <a:solidFill>
              <a:schemeClr val="tx1"/>
            </a:solidFill>
            <a:latin typeface="Times New Roman" panose="02020603050405020304" pitchFamily="18" charset="0"/>
            <a:cs typeface="Times New Roman" panose="02020603050405020304" pitchFamily="18" charset="0"/>
          </a:endParaRPr>
        </a:p>
      </dsp:txBody>
      <dsp:txXfrm>
        <a:off x="7681892" y="3169550"/>
        <a:ext cx="2938435" cy="29299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05420-68A3-4CD1-BAB8-583A57C330E7}">
      <dsp:nvSpPr>
        <dsp:cNvPr id="0" name=""/>
        <dsp:cNvSpPr/>
      </dsp:nvSpPr>
      <dsp:spPr>
        <a:xfrm>
          <a:off x="0" y="0"/>
          <a:ext cx="8829963" cy="104832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smtClean="0">
              <a:solidFill>
                <a:schemeClr val="tx1"/>
              </a:solidFill>
              <a:latin typeface="Times New Roman" panose="02020603050405020304" pitchFamily="18" charset="0"/>
              <a:cs typeface="Times New Roman" panose="02020603050405020304" pitchFamily="18" charset="0"/>
            </a:rPr>
            <a:t>Rezultate așteptate:</a:t>
          </a:r>
          <a:endParaRPr lang="ru-RU" sz="1600" kern="1200">
            <a:solidFill>
              <a:schemeClr val="tx1"/>
            </a:solidFill>
            <a:latin typeface="Times New Roman" panose="02020603050405020304" pitchFamily="18" charset="0"/>
            <a:cs typeface="Times New Roman" panose="02020603050405020304" pitchFamily="18" charset="0"/>
          </a:endParaRPr>
        </a:p>
      </dsp:txBody>
      <dsp:txXfrm>
        <a:off x="51175" y="51175"/>
        <a:ext cx="8727613" cy="945970"/>
      </dsp:txXfrm>
    </dsp:sp>
    <dsp:sp modelId="{2FFC27F0-3EFE-4DC4-A599-84910F9F7E85}">
      <dsp:nvSpPr>
        <dsp:cNvPr id="0" name=""/>
        <dsp:cNvSpPr/>
      </dsp:nvSpPr>
      <dsp:spPr>
        <a:xfrm>
          <a:off x="0" y="1232808"/>
          <a:ext cx="8829963" cy="147530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Creșterea</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gradului</a:t>
          </a:r>
          <a:r>
            <a:rPr lang="en-US" sz="1600" kern="1200" dirty="0" smtClean="0">
              <a:solidFill>
                <a:schemeClr val="tx1"/>
              </a:solidFill>
              <a:latin typeface="Times New Roman" panose="02020603050405020304" pitchFamily="18" charset="0"/>
              <a:cs typeface="Times New Roman" panose="02020603050405020304" pitchFamily="18" charset="0"/>
            </a:rPr>
            <a:t> de </a:t>
          </a:r>
          <a:r>
            <a:rPr lang="en-US" sz="1600" kern="1200" dirty="0" err="1" smtClean="0">
              <a:solidFill>
                <a:schemeClr val="tx1"/>
              </a:solidFill>
              <a:latin typeface="Times New Roman" panose="02020603050405020304" pitchFamily="18" charset="0"/>
              <a:cs typeface="Times New Roman" panose="02020603050405020304" pitchFamily="18" charset="0"/>
            </a:rPr>
            <a:t>conștientizare</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asupra</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diversității</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culturale</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în</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activitățile</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recreative</a:t>
          </a:r>
          <a:r>
            <a:rPr lang="en-US" sz="1600" kern="1200" dirty="0" smtClean="0">
              <a:solidFill>
                <a:schemeClr val="tx1"/>
              </a:solidFill>
              <a:latin typeface="Times New Roman" panose="02020603050405020304" pitchFamily="18" charset="0"/>
              <a:cs typeface="Times New Roman" panose="02020603050405020304" pitchFamily="18" charset="0"/>
            </a:rPr>
            <a:t>.</a:t>
          </a:r>
          <a:br>
            <a:rPr lang="en-US" sz="1600" kern="1200" dirty="0" smtClean="0">
              <a:solidFill>
                <a:schemeClr val="tx1"/>
              </a:solidFill>
              <a:latin typeface="Times New Roman" panose="02020603050405020304" pitchFamily="18" charset="0"/>
              <a:cs typeface="Times New Roman" panose="02020603050405020304" pitchFamily="18" charset="0"/>
            </a:rPr>
          </a:b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Exersarea</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abilităților</a:t>
          </a:r>
          <a:r>
            <a:rPr lang="en-US" sz="1600" kern="1200" dirty="0" smtClean="0">
              <a:solidFill>
                <a:schemeClr val="tx1"/>
              </a:solidFill>
              <a:latin typeface="Times New Roman" panose="02020603050405020304" pitchFamily="18" charset="0"/>
              <a:cs typeface="Times New Roman" panose="02020603050405020304" pitchFamily="18" charset="0"/>
            </a:rPr>
            <a:t> de </a:t>
          </a:r>
          <a:r>
            <a:rPr lang="en-US" sz="1600" kern="1200" dirty="0" err="1" smtClean="0">
              <a:solidFill>
                <a:schemeClr val="tx1"/>
              </a:solidFill>
              <a:latin typeface="Times New Roman" panose="02020603050405020304" pitchFamily="18" charset="0"/>
              <a:cs typeface="Times New Roman" panose="02020603050405020304" pitchFamily="18" charset="0"/>
            </a:rPr>
            <a:t>colaborare</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și</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negociere</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în</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contexte</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multiculturale</a:t>
          </a:r>
          <a:r>
            <a:rPr lang="en-US" sz="1600" kern="1200" dirty="0" smtClean="0">
              <a:solidFill>
                <a:schemeClr val="tx1"/>
              </a:solidFill>
              <a:latin typeface="Times New Roman" panose="02020603050405020304" pitchFamily="18" charset="0"/>
              <a:cs typeface="Times New Roman" panose="02020603050405020304" pitchFamily="18" charset="0"/>
            </a:rPr>
            <a:t>.</a:t>
          </a:r>
          <a:br>
            <a:rPr lang="en-US" sz="1600" kern="1200" dirty="0" smtClean="0">
              <a:solidFill>
                <a:schemeClr val="tx1"/>
              </a:solidFill>
              <a:latin typeface="Times New Roman" panose="02020603050405020304" pitchFamily="18" charset="0"/>
              <a:cs typeface="Times New Roman" panose="02020603050405020304" pitchFamily="18" charset="0"/>
            </a:rPr>
          </a:b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Crearea</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unui</a:t>
          </a:r>
          <a:r>
            <a:rPr lang="en-US" sz="1600" kern="1200" dirty="0" smtClean="0">
              <a:solidFill>
                <a:schemeClr val="tx1"/>
              </a:solidFill>
              <a:latin typeface="Times New Roman" panose="02020603050405020304" pitchFamily="18" charset="0"/>
              <a:cs typeface="Times New Roman" panose="02020603050405020304" pitchFamily="18" charset="0"/>
            </a:rPr>
            <a:t> model de program real care </a:t>
          </a:r>
          <a:r>
            <a:rPr lang="en-US" sz="1600" kern="1200" dirty="0" err="1" smtClean="0">
              <a:solidFill>
                <a:schemeClr val="tx1"/>
              </a:solidFill>
              <a:latin typeface="Times New Roman" panose="02020603050405020304" pitchFamily="18" charset="0"/>
              <a:cs typeface="Times New Roman" panose="02020603050405020304" pitchFamily="18" charset="0"/>
            </a:rPr>
            <a:t>poate</a:t>
          </a:r>
          <a:r>
            <a:rPr lang="en-US" sz="1600" kern="1200" dirty="0" smtClean="0">
              <a:solidFill>
                <a:schemeClr val="tx1"/>
              </a:solidFill>
              <a:latin typeface="Times New Roman" panose="02020603050405020304" pitchFamily="18" charset="0"/>
              <a:cs typeface="Times New Roman" panose="02020603050405020304" pitchFamily="18" charset="0"/>
            </a:rPr>
            <a:t> fi </a:t>
          </a:r>
          <a:r>
            <a:rPr lang="en-US" sz="1600" kern="1200" dirty="0" err="1" smtClean="0">
              <a:solidFill>
                <a:schemeClr val="tx1"/>
              </a:solidFill>
              <a:latin typeface="Times New Roman" panose="02020603050405020304" pitchFamily="18" charset="0"/>
              <a:cs typeface="Times New Roman" panose="02020603050405020304" pitchFamily="18" charset="0"/>
            </a:rPr>
            <a:t>aplicat</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în</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integrarea</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studenților</a:t>
          </a:r>
          <a:r>
            <a:rPr lang="en-US" sz="1600" kern="1200" dirty="0" smtClean="0">
              <a:solidFill>
                <a:schemeClr val="tx1"/>
              </a:solidFill>
              <a:latin typeface="Times New Roman" panose="02020603050405020304" pitchFamily="18" charset="0"/>
              <a:cs typeface="Times New Roman" panose="02020603050405020304" pitchFamily="18" charset="0"/>
            </a:rPr>
            <a:t> </a:t>
          </a:r>
          <a:r>
            <a:rPr lang="en-US" sz="1600" kern="1200" dirty="0" err="1" smtClean="0">
              <a:solidFill>
                <a:schemeClr val="tx1"/>
              </a:solidFill>
              <a:latin typeface="Times New Roman" panose="02020603050405020304" pitchFamily="18" charset="0"/>
              <a:cs typeface="Times New Roman" panose="02020603050405020304" pitchFamily="18" charset="0"/>
            </a:rPr>
            <a:t>străini</a:t>
          </a:r>
          <a:r>
            <a:rPr lang="en-US" sz="1600" kern="1200" dirty="0" smtClean="0">
              <a:solidFill>
                <a:schemeClr val="tx1"/>
              </a:solidFill>
              <a:latin typeface="Times New Roman" panose="02020603050405020304" pitchFamily="18" charset="0"/>
              <a:cs typeface="Times New Roman" panose="02020603050405020304" pitchFamily="18" charset="0"/>
            </a:rPr>
            <a:t>.</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72018" y="1304826"/>
        <a:ext cx="8685927" cy="1331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346EF-B962-4A20-9656-2E2F3518BC15}">
      <dsp:nvSpPr>
        <dsp:cNvPr id="0" name=""/>
        <dsp:cNvSpPr/>
      </dsp:nvSpPr>
      <dsp:spPr>
        <a:xfrm>
          <a:off x="1920118" y="0"/>
          <a:ext cx="5061988" cy="506198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88AE9-1EC2-47F7-A935-A9CE0C2B76AF}">
      <dsp:nvSpPr>
        <dsp:cNvPr id="0" name=""/>
        <dsp:cNvSpPr/>
      </dsp:nvSpPr>
      <dsp:spPr>
        <a:xfrm>
          <a:off x="4451113" y="506693"/>
          <a:ext cx="3290292" cy="35987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err="1" smtClean="0">
              <a:latin typeface="Times New Roman" panose="02020603050405020304" pitchFamily="18" charset="0"/>
              <a:cs typeface="Times New Roman" panose="02020603050405020304" pitchFamily="18" charset="0"/>
            </a:rPr>
            <a:t>Promovarea</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diversității</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culturale</a:t>
          </a:r>
          <a:r>
            <a:rPr lang="en-US" sz="1900" b="1" kern="1200" dirty="0" smtClean="0">
              <a:latin typeface="Times New Roman" panose="02020603050405020304" pitchFamily="18" charset="0"/>
              <a:cs typeface="Times New Roman" panose="02020603050405020304" pitchFamily="18" charset="0"/>
            </a:rPr>
            <a:t> un concept fundamental </a:t>
          </a:r>
          <a:r>
            <a:rPr lang="en-US" sz="1900" b="1" kern="1200" dirty="0" err="1" smtClean="0">
              <a:latin typeface="Times New Roman" panose="02020603050405020304" pitchFamily="18" charset="0"/>
              <a:cs typeface="Times New Roman" panose="02020603050405020304" pitchFamily="18" charset="0"/>
            </a:rPr>
            <a:t>în</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promovarea</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unui</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mediu</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educațional</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inclusiv</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iar</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în</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contextul</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universităților</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acest</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lucru</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este</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extrem</a:t>
          </a:r>
          <a:r>
            <a:rPr lang="en-US" sz="1900" b="1" kern="1200" dirty="0" smtClean="0">
              <a:latin typeface="Times New Roman" panose="02020603050405020304" pitchFamily="18" charset="0"/>
              <a:cs typeface="Times New Roman" panose="02020603050405020304" pitchFamily="18" charset="0"/>
            </a:rPr>
            <a:t> de important </a:t>
          </a:r>
          <a:r>
            <a:rPr lang="en-US" sz="1900" b="1" kern="1200" dirty="0" err="1" smtClean="0">
              <a:latin typeface="Times New Roman" panose="02020603050405020304" pitchFamily="18" charset="0"/>
              <a:cs typeface="Times New Roman" panose="02020603050405020304" pitchFamily="18" charset="0"/>
            </a:rPr>
            <a:t>pentru</a:t>
          </a:r>
          <a:r>
            <a:rPr lang="en-US" sz="1900" b="1" kern="1200" dirty="0" smtClean="0">
              <a:latin typeface="Times New Roman" panose="02020603050405020304" pitchFamily="18" charset="0"/>
              <a:cs typeface="Times New Roman" panose="02020603050405020304" pitchFamily="18" charset="0"/>
            </a:rPr>
            <a:t> a </a:t>
          </a:r>
          <a:r>
            <a:rPr lang="en-US" sz="1900" b="1" kern="1200" dirty="0" err="1" smtClean="0">
              <a:latin typeface="Times New Roman" panose="02020603050405020304" pitchFamily="18" charset="0"/>
              <a:cs typeface="Times New Roman" panose="02020603050405020304" pitchFamily="18" charset="0"/>
            </a:rPr>
            <a:t>asigura</a:t>
          </a:r>
          <a:r>
            <a:rPr lang="en-US" sz="1900" b="1" kern="1200" dirty="0" smtClean="0">
              <a:latin typeface="Times New Roman" panose="02020603050405020304" pitchFamily="18" charset="0"/>
              <a:cs typeface="Times New Roman" panose="02020603050405020304" pitchFamily="18" charset="0"/>
            </a:rPr>
            <a:t> un </a:t>
          </a:r>
          <a:r>
            <a:rPr lang="en-US" sz="1900" b="1" kern="1200" dirty="0" err="1" smtClean="0">
              <a:latin typeface="Times New Roman" panose="02020603050405020304" pitchFamily="18" charset="0"/>
              <a:cs typeface="Times New Roman" panose="02020603050405020304" pitchFamily="18" charset="0"/>
            </a:rPr>
            <a:t>climat</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în</a:t>
          </a:r>
          <a:r>
            <a:rPr lang="en-US" sz="1900" b="1" kern="1200" dirty="0" smtClean="0">
              <a:latin typeface="Times New Roman" panose="02020603050405020304" pitchFamily="18" charset="0"/>
              <a:cs typeface="Times New Roman" panose="02020603050405020304" pitchFamily="18" charset="0"/>
            </a:rPr>
            <a:t> care </a:t>
          </a:r>
          <a:r>
            <a:rPr lang="en-US" sz="1900" b="1" kern="1200" dirty="0" err="1" smtClean="0">
              <a:latin typeface="Times New Roman" panose="02020603050405020304" pitchFamily="18" charset="0"/>
              <a:cs typeface="Times New Roman" panose="02020603050405020304" pitchFamily="18" charset="0"/>
            </a:rPr>
            <a:t>toți</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studenții</a:t>
          </a:r>
          <a:r>
            <a:rPr lang="en-US" sz="1900" b="1" kern="1200" dirty="0" smtClean="0">
              <a:latin typeface="Times New Roman" panose="02020603050405020304" pitchFamily="18" charset="0"/>
              <a:cs typeface="Times New Roman" panose="02020603050405020304" pitchFamily="18" charset="0"/>
            </a:rPr>
            <a:t> se </a:t>
          </a:r>
          <a:r>
            <a:rPr lang="en-US" sz="1900" b="1" kern="1200" dirty="0" err="1" smtClean="0">
              <a:latin typeface="Times New Roman" panose="02020603050405020304" pitchFamily="18" charset="0"/>
              <a:cs typeface="Times New Roman" panose="02020603050405020304" pitchFamily="18" charset="0"/>
            </a:rPr>
            <a:t>simt</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respectați</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și</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valorizati</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indiferent</a:t>
          </a:r>
          <a:r>
            <a:rPr lang="en-US" sz="1900" b="1" kern="1200" dirty="0" smtClean="0">
              <a:latin typeface="Times New Roman" panose="02020603050405020304" pitchFamily="18" charset="0"/>
              <a:cs typeface="Times New Roman" panose="02020603050405020304" pitchFamily="18" charset="0"/>
            </a:rPr>
            <a:t> de </a:t>
          </a:r>
          <a:r>
            <a:rPr lang="en-US" sz="1900" b="1" kern="1200" dirty="0" err="1" smtClean="0">
              <a:latin typeface="Times New Roman" panose="02020603050405020304" pitchFamily="18" charset="0"/>
              <a:cs typeface="Times New Roman" panose="02020603050405020304" pitchFamily="18" charset="0"/>
            </a:rPr>
            <a:t>cultura</a:t>
          </a:r>
          <a:r>
            <a:rPr lang="en-US" sz="1900" b="1" kern="1200" dirty="0" smtClean="0">
              <a:latin typeface="Times New Roman" panose="02020603050405020304" pitchFamily="18" charset="0"/>
              <a:cs typeface="Times New Roman" panose="02020603050405020304" pitchFamily="18" charset="0"/>
            </a:rPr>
            <a:t> </a:t>
          </a:r>
          <a:r>
            <a:rPr lang="en-US" sz="1900" b="1" kern="1200" dirty="0" err="1" smtClean="0">
              <a:latin typeface="Times New Roman" panose="02020603050405020304" pitchFamily="18" charset="0"/>
              <a:cs typeface="Times New Roman" panose="02020603050405020304" pitchFamily="18" charset="0"/>
            </a:rPr>
            <a:t>lor</a:t>
          </a:r>
          <a:r>
            <a:rPr lang="en-US" sz="1900" b="1" kern="1200" dirty="0" smtClean="0">
              <a:latin typeface="Times New Roman" panose="02020603050405020304" pitchFamily="18" charset="0"/>
              <a:cs typeface="Times New Roman" panose="02020603050405020304" pitchFamily="18" charset="0"/>
            </a:rPr>
            <a:t>. </a:t>
          </a:r>
          <a:endParaRPr lang="ru-RU" sz="1900" b="1" kern="1200" dirty="0">
            <a:latin typeface="Times New Roman" panose="02020603050405020304" pitchFamily="18" charset="0"/>
            <a:cs typeface="Times New Roman" panose="02020603050405020304" pitchFamily="18" charset="0"/>
          </a:endParaRPr>
        </a:p>
      </dsp:txBody>
      <dsp:txXfrm>
        <a:off x="4611732" y="667312"/>
        <a:ext cx="2969054" cy="3277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70F9-6F62-40EF-8CF2-DC8420BFE814}">
      <dsp:nvSpPr>
        <dsp:cNvPr id="0" name=""/>
        <dsp:cNvSpPr/>
      </dsp:nvSpPr>
      <dsp:spPr>
        <a:xfrm>
          <a:off x="631459" y="0"/>
          <a:ext cx="7156545" cy="40443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28616-01C1-4FB5-B3E5-2E2C5384D4F7}">
      <dsp:nvSpPr>
        <dsp:cNvPr id="0" name=""/>
        <dsp:cNvSpPr/>
      </dsp:nvSpPr>
      <dsp:spPr>
        <a:xfrm>
          <a:off x="92087" y="1213294"/>
          <a:ext cx="8235289" cy="16177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err="1" smtClean="0">
              <a:solidFill>
                <a:schemeClr val="tx1"/>
              </a:solidFill>
              <a:latin typeface="Times New Roman" panose="02020603050405020304" pitchFamily="18" charset="0"/>
              <a:cs typeface="Times New Roman" panose="02020603050405020304" pitchFamily="18" charset="0"/>
            </a:rPr>
            <a:t>Diversitatea</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culturală</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poate</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adăuga</a:t>
          </a:r>
          <a:r>
            <a:rPr lang="en-US" sz="2900" b="1" kern="1200" dirty="0" smtClean="0">
              <a:solidFill>
                <a:schemeClr val="tx1"/>
              </a:solidFill>
              <a:latin typeface="Times New Roman" panose="02020603050405020304" pitchFamily="18" charset="0"/>
              <a:cs typeface="Times New Roman" panose="02020603050405020304" pitchFamily="18" charset="0"/>
            </a:rPr>
            <a:t> o </a:t>
          </a:r>
          <a:r>
            <a:rPr lang="en-US" sz="2900" b="1" kern="1200" dirty="0" err="1" smtClean="0">
              <a:solidFill>
                <a:schemeClr val="tx1"/>
              </a:solidFill>
              <a:latin typeface="Times New Roman" panose="02020603050405020304" pitchFamily="18" charset="0"/>
              <a:cs typeface="Times New Roman" panose="02020603050405020304" pitchFamily="18" charset="0"/>
            </a:rPr>
            <a:t>dimensiune</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valoroasă</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experienței</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educaționale</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deoarece</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permite</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schimb</a:t>
          </a:r>
          <a:r>
            <a:rPr lang="en-US" sz="2900" b="1" kern="1200" dirty="0" smtClean="0">
              <a:solidFill>
                <a:schemeClr val="tx1"/>
              </a:solidFill>
              <a:latin typeface="Times New Roman" panose="02020603050405020304" pitchFamily="18" charset="0"/>
              <a:cs typeface="Times New Roman" panose="02020603050405020304" pitchFamily="18" charset="0"/>
            </a:rPr>
            <a:t> de </a:t>
          </a:r>
          <a:r>
            <a:rPr lang="en-US" sz="2900" b="1" kern="1200" dirty="0" err="1" smtClean="0">
              <a:solidFill>
                <a:schemeClr val="tx1"/>
              </a:solidFill>
              <a:latin typeface="Times New Roman" panose="02020603050405020304" pitchFamily="18" charset="0"/>
              <a:cs typeface="Times New Roman" panose="02020603050405020304" pitchFamily="18" charset="0"/>
            </a:rPr>
            <a:t>idei</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cunoștințe</a:t>
          </a:r>
          <a:r>
            <a:rPr lang="en-US" sz="2900" b="1" kern="1200" dirty="0" smtClean="0">
              <a:solidFill>
                <a:schemeClr val="tx1"/>
              </a:solidFill>
              <a:latin typeface="Times New Roman" panose="02020603050405020304" pitchFamily="18" charset="0"/>
              <a:cs typeface="Times New Roman" panose="02020603050405020304" pitchFamily="18" charset="0"/>
            </a:rPr>
            <a:t> </a:t>
          </a:r>
          <a:r>
            <a:rPr lang="en-US" sz="2900" b="1" kern="1200" dirty="0" err="1" smtClean="0">
              <a:solidFill>
                <a:schemeClr val="tx1"/>
              </a:solidFill>
              <a:latin typeface="Times New Roman" panose="02020603050405020304" pitchFamily="18" charset="0"/>
              <a:cs typeface="Times New Roman" panose="02020603050405020304" pitchFamily="18" charset="0"/>
            </a:rPr>
            <a:t>și</a:t>
          </a:r>
          <a:r>
            <a:rPr lang="en-US" sz="2900" b="1" kern="1200" dirty="0" smtClean="0">
              <a:solidFill>
                <a:schemeClr val="tx1"/>
              </a:solidFill>
              <a:latin typeface="Times New Roman" panose="02020603050405020304" pitchFamily="18" charset="0"/>
              <a:cs typeface="Times New Roman" panose="02020603050405020304" pitchFamily="18" charset="0"/>
            </a:rPr>
            <a:t> perspective.</a:t>
          </a:r>
          <a:endParaRPr lang="ru-RU" sz="2900" b="1" kern="1200" dirty="0">
            <a:solidFill>
              <a:schemeClr val="tx1"/>
            </a:solidFill>
            <a:latin typeface="Times New Roman" panose="02020603050405020304" pitchFamily="18" charset="0"/>
            <a:cs typeface="Times New Roman" panose="02020603050405020304" pitchFamily="18" charset="0"/>
          </a:endParaRPr>
        </a:p>
      </dsp:txBody>
      <dsp:txXfrm>
        <a:off x="171058" y="1292265"/>
        <a:ext cx="8077347" cy="1459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1A3A3-B184-469E-86AE-670623BA4E5D}">
      <dsp:nvSpPr>
        <dsp:cNvPr id="0" name=""/>
        <dsp:cNvSpPr/>
      </dsp:nvSpPr>
      <dsp:spPr>
        <a:xfrm>
          <a:off x="1624184" y="2777490"/>
          <a:ext cx="691021" cy="1316732"/>
        </a:xfrm>
        <a:custGeom>
          <a:avLst/>
          <a:gdLst/>
          <a:ahLst/>
          <a:cxnLst/>
          <a:rect l="0" t="0" r="0" b="0"/>
          <a:pathLst>
            <a:path>
              <a:moveTo>
                <a:pt x="0" y="0"/>
              </a:moveTo>
              <a:lnTo>
                <a:pt x="345510" y="0"/>
              </a:lnTo>
              <a:lnTo>
                <a:pt x="345510" y="1316732"/>
              </a:lnTo>
              <a:lnTo>
                <a:pt x="691021" y="13167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932519" y="3398680"/>
        <a:ext cx="74352" cy="74352"/>
      </dsp:txXfrm>
    </dsp:sp>
    <dsp:sp modelId="{2F66960D-CF7A-443C-8CB9-E7DD0B261214}">
      <dsp:nvSpPr>
        <dsp:cNvPr id="0" name=""/>
        <dsp:cNvSpPr/>
      </dsp:nvSpPr>
      <dsp:spPr>
        <a:xfrm>
          <a:off x="1624184" y="2731770"/>
          <a:ext cx="691021" cy="91440"/>
        </a:xfrm>
        <a:custGeom>
          <a:avLst/>
          <a:gdLst/>
          <a:ahLst/>
          <a:cxnLst/>
          <a:rect l="0" t="0" r="0" b="0"/>
          <a:pathLst>
            <a:path>
              <a:moveTo>
                <a:pt x="0" y="45720"/>
              </a:moveTo>
              <a:lnTo>
                <a:pt x="69102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952419" y="2760214"/>
        <a:ext cx="34551" cy="34551"/>
      </dsp:txXfrm>
    </dsp:sp>
    <dsp:sp modelId="{64B430B3-FF1B-406C-9FF2-27BA23788747}">
      <dsp:nvSpPr>
        <dsp:cNvPr id="0" name=""/>
        <dsp:cNvSpPr/>
      </dsp:nvSpPr>
      <dsp:spPr>
        <a:xfrm>
          <a:off x="1624184" y="1460757"/>
          <a:ext cx="691021" cy="1316732"/>
        </a:xfrm>
        <a:custGeom>
          <a:avLst/>
          <a:gdLst/>
          <a:ahLst/>
          <a:cxnLst/>
          <a:rect l="0" t="0" r="0" b="0"/>
          <a:pathLst>
            <a:path>
              <a:moveTo>
                <a:pt x="0" y="1316732"/>
              </a:moveTo>
              <a:lnTo>
                <a:pt x="345510" y="1316732"/>
              </a:lnTo>
              <a:lnTo>
                <a:pt x="345510" y="0"/>
              </a:lnTo>
              <a:lnTo>
                <a:pt x="6910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932519" y="2081947"/>
        <a:ext cx="74352" cy="74352"/>
      </dsp:txXfrm>
    </dsp:sp>
    <dsp:sp modelId="{9B9BF0AB-5901-4E79-B4D7-EC064A6E4281}">
      <dsp:nvSpPr>
        <dsp:cNvPr id="0" name=""/>
        <dsp:cNvSpPr/>
      </dsp:nvSpPr>
      <dsp:spPr>
        <a:xfrm rot="16200000">
          <a:off x="-1674576" y="2250797"/>
          <a:ext cx="5544135" cy="1053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ct val="35000"/>
            </a:spcAft>
          </a:pPr>
          <a:r>
            <a:rPr lang="en-US" altLang="zh-CN" sz="2800" kern="1200"/>
            <a:t>Beneficiile diversității culturale </a:t>
          </a:r>
        </a:p>
      </dsp:txBody>
      <dsp:txXfrm>
        <a:off x="-1674576" y="2250797"/>
        <a:ext cx="5544135" cy="1053385"/>
      </dsp:txXfrm>
    </dsp:sp>
    <dsp:sp modelId="{CDA235D6-AC41-4ED3-AF28-D9CD9EDCBAED}">
      <dsp:nvSpPr>
        <dsp:cNvPr id="0" name=""/>
        <dsp:cNvSpPr/>
      </dsp:nvSpPr>
      <dsp:spPr>
        <a:xfrm>
          <a:off x="2315205" y="934064"/>
          <a:ext cx="3455105" cy="1053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altLang="zh-CN" sz="2400" b="1" kern="1200">
              <a:sym typeface="+mn-ea"/>
            </a:rPr>
            <a:t>Beneficii sociale – </a:t>
          </a:r>
          <a:r>
            <a:rPr lang="en-US" altLang="en-US" sz="2400" b="1" kern="1200">
              <a:sym typeface="+mn-ea"/>
            </a:rPr>
            <a:t>p</a:t>
          </a:r>
          <a:r>
            <a:rPr lang="en-US" altLang="zh-CN" sz="2400" b="1" kern="1200">
              <a:sym typeface="+mn-ea"/>
            </a:rPr>
            <a:t>romovează respectul și toleranța</a:t>
          </a:r>
          <a:endParaRPr lang="zh-CN" altLang="en-US" sz="2400" b="1" kern="1200"/>
        </a:p>
      </dsp:txBody>
      <dsp:txXfrm>
        <a:off x="2315205" y="934064"/>
        <a:ext cx="3455105" cy="1053385"/>
      </dsp:txXfrm>
    </dsp:sp>
    <dsp:sp modelId="{3540059A-19CD-4FBD-A598-B7A4BB9DA52D}">
      <dsp:nvSpPr>
        <dsp:cNvPr id="0" name=""/>
        <dsp:cNvSpPr/>
      </dsp:nvSpPr>
      <dsp:spPr>
        <a:xfrm>
          <a:off x="2315205" y="2250797"/>
          <a:ext cx="3455105" cy="1053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altLang="zh-CN" sz="2400" b="1" kern="1200">
              <a:sym typeface="+mn-ea"/>
            </a:rPr>
            <a:t> Beneficii educaționale – </a:t>
          </a:r>
          <a:r>
            <a:rPr lang="en-US" altLang="en-US" sz="2400" b="1" kern="1200">
              <a:sym typeface="+mn-ea"/>
            </a:rPr>
            <a:t>î</a:t>
          </a:r>
          <a:r>
            <a:rPr lang="en-US" altLang="zh-CN" sz="2400" b="1" kern="1200">
              <a:sym typeface="+mn-ea"/>
            </a:rPr>
            <a:t>mbogățește cunoștințele </a:t>
          </a:r>
          <a:endParaRPr lang="zh-CN" altLang="en-US" sz="2400" b="1" kern="1200"/>
        </a:p>
      </dsp:txBody>
      <dsp:txXfrm>
        <a:off x="2315205" y="2250797"/>
        <a:ext cx="3455105" cy="1053385"/>
      </dsp:txXfrm>
    </dsp:sp>
    <dsp:sp modelId="{E8D2105A-5421-473B-835F-F6E08D9D2D9B}">
      <dsp:nvSpPr>
        <dsp:cNvPr id="0" name=""/>
        <dsp:cNvSpPr/>
      </dsp:nvSpPr>
      <dsp:spPr>
        <a:xfrm>
          <a:off x="2315205" y="3567529"/>
          <a:ext cx="3455105" cy="1053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altLang="zh-CN" sz="2400" b="1" kern="1200">
              <a:sym typeface="+mn-ea"/>
            </a:rPr>
            <a:t>Beneficii personale – </a:t>
          </a:r>
          <a:r>
            <a:rPr lang="en-US" altLang="en-US" sz="2400" b="1" kern="1200">
              <a:sym typeface="+mn-ea"/>
            </a:rPr>
            <a:t>d</a:t>
          </a:r>
          <a:r>
            <a:rPr lang="en-US" altLang="zh-CN" sz="2400" b="1" kern="1200">
              <a:sym typeface="+mn-ea"/>
            </a:rPr>
            <a:t>ezvoltă empatia și comunicarea</a:t>
          </a:r>
          <a:endParaRPr lang="zh-CN" altLang="en-US" sz="2400" b="1" kern="1200"/>
        </a:p>
      </dsp:txBody>
      <dsp:txXfrm>
        <a:off x="2315205" y="3567529"/>
        <a:ext cx="3455105" cy="1053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1ED5B-86C5-4F33-9AFB-CF29287F5ADA}">
      <dsp:nvSpPr>
        <dsp:cNvPr id="0" name=""/>
        <dsp:cNvSpPr/>
      </dsp:nvSpPr>
      <dsp:spPr>
        <a:xfrm rot="16200000">
          <a:off x="-537114" y="544887"/>
          <a:ext cx="4597400" cy="35076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100000"/>
            </a:lnSpc>
            <a:spcBef>
              <a:spcPct val="0"/>
            </a:spcBef>
            <a:spcAft>
              <a:spcPct val="35000"/>
            </a:spcAft>
          </a:pPr>
          <a:r>
            <a:rPr lang="en-US" altLang="ru-RU" sz="4000" kern="1200"/>
            <a:t>Festivaluri culturale </a:t>
          </a:r>
          <a:r>
            <a:rPr lang="en-US" altLang="ru-RU" sz="3600" kern="1200"/>
            <a:t>interna</a:t>
          </a:r>
          <a:r>
            <a:rPr lang="en-US" altLang="en-US" sz="3600" kern="1200"/>
            <a:t>ț</a:t>
          </a:r>
          <a:r>
            <a:rPr lang="en-US" altLang="ru-RU" sz="3600" kern="1200"/>
            <a:t>ionale</a:t>
          </a:r>
        </a:p>
        <a:p>
          <a:pPr lvl="0" algn="ctr" defTabSz="1778000">
            <a:lnSpc>
              <a:spcPct val="100000"/>
            </a:lnSpc>
            <a:spcBef>
              <a:spcPct val="0"/>
            </a:spcBef>
            <a:spcAft>
              <a:spcPct val="35000"/>
            </a:spcAft>
          </a:pPr>
          <a:endParaRPr lang="en-US" altLang="ru-RU" sz="1800" kern="1200"/>
        </a:p>
        <a:p>
          <a:pPr lvl="0" algn="ctr" defTabSz="1778000">
            <a:lnSpc>
              <a:spcPct val="100000"/>
            </a:lnSpc>
            <a:spcBef>
              <a:spcPct val="0"/>
            </a:spcBef>
            <a:spcAft>
              <a:spcPct val="35000"/>
            </a:spcAft>
          </a:pPr>
          <a:endParaRPr lang="zh-CN" altLang="en-US" sz="1800" kern="1200"/>
        </a:p>
      </dsp:txBody>
      <dsp:txXfrm rot="5400000">
        <a:off x="7774" y="919479"/>
        <a:ext cx="3507624" cy="2758440"/>
      </dsp:txXfrm>
    </dsp:sp>
    <dsp:sp modelId="{CB90536C-45AA-4FBE-BCAF-99890DDD97C8}">
      <dsp:nvSpPr>
        <dsp:cNvPr id="0" name=""/>
        <dsp:cNvSpPr/>
      </dsp:nvSpPr>
      <dsp:spPr>
        <a:xfrm rot="16200000">
          <a:off x="3192737" y="580404"/>
          <a:ext cx="4597400" cy="343659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434" bIns="0" numCol="1" spcCol="1270" anchor="ctr" anchorCtr="0">
          <a:noAutofit/>
        </a:bodyPr>
        <a:lstStyle/>
        <a:p>
          <a:pPr lvl="0" algn="ctr" defTabSz="1778000">
            <a:lnSpc>
              <a:spcPct val="100000"/>
            </a:lnSpc>
            <a:spcBef>
              <a:spcPct val="0"/>
            </a:spcBef>
            <a:spcAft>
              <a:spcPct val="35000"/>
            </a:spcAft>
          </a:pPr>
          <a:r>
            <a:rPr lang="en-US" altLang="ru-RU" sz="4000" kern="1200"/>
            <a:t>Ateliere de dansuri </a:t>
          </a:r>
          <a:r>
            <a:rPr lang="en-US" altLang="en-US" sz="4000" kern="1200"/>
            <a:t>ș</a:t>
          </a:r>
          <a:r>
            <a:rPr lang="en-US" altLang="ru-RU" sz="4000" kern="1200"/>
            <a:t>i muzic</a:t>
          </a:r>
          <a:r>
            <a:rPr lang="en-US" altLang="en-US" sz="4000" kern="1200"/>
            <a:t>ă</a:t>
          </a:r>
          <a:r>
            <a:rPr lang="en-US" altLang="ru-RU" sz="4000" kern="1200"/>
            <a:t> tradi</a:t>
          </a:r>
          <a:r>
            <a:rPr lang="en-US" altLang="en-US" sz="4000" kern="1200"/>
            <a:t>ț</a:t>
          </a:r>
          <a:r>
            <a:rPr lang="en-US" altLang="ru-RU" sz="4000" kern="1200"/>
            <a:t>ional</a:t>
          </a:r>
          <a:r>
            <a:rPr lang="en-US" altLang="en-US" sz="4000" kern="1200"/>
            <a:t>ă</a:t>
          </a:r>
          <a:endParaRPr lang="zh-CN" altLang="en-US" sz="4000" kern="1200"/>
        </a:p>
      </dsp:txBody>
      <dsp:txXfrm rot="5400000">
        <a:off x="3773142" y="919479"/>
        <a:ext cx="3436590" cy="2758440"/>
      </dsp:txXfrm>
    </dsp:sp>
    <dsp:sp modelId="{35A89FA7-451D-44F0-A02E-1277ECD1BBE6}">
      <dsp:nvSpPr>
        <dsp:cNvPr id="0" name=""/>
        <dsp:cNvSpPr/>
      </dsp:nvSpPr>
      <dsp:spPr>
        <a:xfrm rot="16200000">
          <a:off x="6887071" y="580404"/>
          <a:ext cx="4597400" cy="343659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434" bIns="0" numCol="1" spcCol="1270" anchor="ctr" anchorCtr="0">
          <a:noAutofit/>
        </a:bodyPr>
        <a:lstStyle/>
        <a:p>
          <a:pPr lvl="0" algn="ctr" defTabSz="1778000">
            <a:lnSpc>
              <a:spcPct val="100000"/>
            </a:lnSpc>
            <a:spcBef>
              <a:spcPct val="0"/>
            </a:spcBef>
            <a:spcAft>
              <a:spcPct val="35000"/>
            </a:spcAft>
          </a:pPr>
          <a:r>
            <a:rPr lang="en-US" altLang="ru-RU" sz="4000" kern="1200"/>
            <a:t>Expozi</a:t>
          </a:r>
          <a:r>
            <a:rPr lang="en-US" altLang="en-US" sz="4000" kern="1200"/>
            <a:t>ț</a:t>
          </a:r>
          <a:r>
            <a:rPr lang="en-US" altLang="ru-RU" sz="4000" kern="1200"/>
            <a:t>ii de art</a:t>
          </a:r>
          <a:r>
            <a:rPr lang="en-US" altLang="en-US" sz="4000" kern="1200"/>
            <a:t>ă</a:t>
          </a:r>
          <a:r>
            <a:rPr lang="en-US" altLang="ru-RU" sz="4000" kern="1200"/>
            <a:t> </a:t>
          </a:r>
          <a:r>
            <a:rPr lang="en-US" altLang="en-US" sz="4000" kern="1200"/>
            <a:t>ș</a:t>
          </a:r>
          <a:r>
            <a:rPr lang="en-US" altLang="ru-RU" sz="4000" kern="1200"/>
            <a:t>i fotografie multicultural</a:t>
          </a:r>
          <a:r>
            <a:rPr lang="en-US" altLang="en-US" sz="4000" kern="1200"/>
            <a:t>ă</a:t>
          </a:r>
          <a:endParaRPr lang="zh-CN" altLang="en-US" sz="4000" kern="1200"/>
        </a:p>
      </dsp:txBody>
      <dsp:txXfrm rot="5400000">
        <a:off x="7467476" y="919479"/>
        <a:ext cx="3436590" cy="2758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1ED5B-86C5-4F33-9AFB-CF29287F5ADA}">
      <dsp:nvSpPr>
        <dsp:cNvPr id="0" name=""/>
        <dsp:cNvSpPr/>
      </dsp:nvSpPr>
      <dsp:spPr>
        <a:xfrm rot="16200000">
          <a:off x="-775986" y="781507"/>
          <a:ext cx="4877435" cy="331442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defTabSz="1066800">
            <a:lnSpc>
              <a:spcPct val="100000"/>
            </a:lnSpc>
            <a:spcBef>
              <a:spcPct val="0"/>
            </a:spcBef>
            <a:spcAft>
              <a:spcPct val="35000"/>
            </a:spcAft>
          </a:pPr>
          <a:r>
            <a:rPr lang="en-US" altLang="ru-RU" sz="2400" b="1" kern="1200" dirty="0" err="1"/>
            <a:t>Programe</a:t>
          </a:r>
          <a:r>
            <a:rPr lang="en-US" altLang="ru-RU" sz="2400" b="1" kern="1200" dirty="0"/>
            <a:t> de </a:t>
          </a:r>
          <a:r>
            <a:rPr lang="en-US" altLang="ru-RU" sz="2400" b="1" kern="1200" dirty="0" err="1"/>
            <a:t>mentorat</a:t>
          </a:r>
          <a:r>
            <a:rPr lang="en-US" altLang="ru-RU" sz="2400" b="1" kern="1200" dirty="0"/>
            <a:t> intercultural</a:t>
          </a:r>
          <a:r>
            <a:rPr lang="en-US" altLang="en-US" sz="2400" b="1" kern="1200" dirty="0"/>
            <a:t>:</a:t>
          </a:r>
          <a:endParaRPr lang="en-US" altLang="en-US" sz="2400" kern="1200" dirty="0"/>
        </a:p>
        <a:p>
          <a:pPr lvl="0" algn="ctr" defTabSz="1066800">
            <a:lnSpc>
              <a:spcPct val="100000"/>
            </a:lnSpc>
            <a:spcBef>
              <a:spcPct val="0"/>
            </a:spcBef>
            <a:spcAft>
              <a:spcPct val="35000"/>
            </a:spcAft>
          </a:pPr>
          <a:r>
            <a:rPr lang="en-US" altLang="ru-RU" sz="2400" kern="1200" dirty="0" err="1"/>
            <a:t>Studen</a:t>
          </a:r>
          <a:r>
            <a:rPr lang="en-US" altLang="en-US" sz="2400" kern="1200" dirty="0" err="1"/>
            <a:t>ț</a:t>
          </a:r>
          <a:r>
            <a:rPr lang="en-US" altLang="ru-RU" sz="2400" kern="1200" dirty="0" err="1"/>
            <a:t>ii</a:t>
          </a:r>
          <a:r>
            <a:rPr lang="en-US" altLang="ru-RU" sz="2400" kern="1200" dirty="0"/>
            <a:t> </a:t>
          </a:r>
          <a:r>
            <a:rPr lang="en-US" altLang="ru-RU" sz="2400" kern="1200" dirty="0" err="1"/>
            <a:t>locali</a:t>
          </a:r>
          <a:r>
            <a:rPr lang="en-US" altLang="ru-RU" sz="2400" kern="1200" dirty="0"/>
            <a:t> pot </a:t>
          </a:r>
          <a:r>
            <a:rPr lang="en-US" altLang="ru-RU" sz="2400" kern="1200" dirty="0" err="1"/>
            <a:t>deveni</a:t>
          </a:r>
          <a:r>
            <a:rPr lang="en-US" altLang="ru-RU" sz="2400" kern="1200" dirty="0"/>
            <a:t> </a:t>
          </a:r>
          <a:r>
            <a:rPr lang="en-US" altLang="ru-RU" sz="2400" kern="1200" dirty="0" err="1"/>
            <a:t>mentori</a:t>
          </a:r>
          <a:r>
            <a:rPr lang="en-US" altLang="ru-RU" sz="2400" kern="1200" dirty="0"/>
            <a:t> </a:t>
          </a:r>
          <a:r>
            <a:rPr lang="en-US" altLang="ru-RU" sz="2400" kern="1200" dirty="0" err="1"/>
            <a:t>pentru</a:t>
          </a:r>
          <a:r>
            <a:rPr lang="en-US" altLang="ru-RU" sz="2400" kern="1200" dirty="0"/>
            <a:t> </a:t>
          </a:r>
          <a:r>
            <a:rPr lang="en-US" altLang="ru-RU" sz="2400" kern="1200" dirty="0" err="1"/>
            <a:t>studen</a:t>
          </a:r>
          <a:r>
            <a:rPr lang="en-US" altLang="en-US" sz="2400" kern="1200" dirty="0" err="1"/>
            <a:t>ț</a:t>
          </a:r>
          <a:r>
            <a:rPr lang="en-US" altLang="ru-RU" sz="2400" kern="1200" dirty="0" err="1"/>
            <a:t>ii</a:t>
          </a:r>
          <a:r>
            <a:rPr lang="en-US" altLang="ru-RU" sz="2400" kern="1200" dirty="0"/>
            <a:t> </a:t>
          </a:r>
          <a:r>
            <a:rPr lang="en-US" sz="2400" kern="1200" dirty="0" err="1"/>
            <a:t>străini</a:t>
          </a:r>
          <a:r>
            <a:rPr lang="en-US" altLang="ru-RU" sz="2400" kern="1200" dirty="0"/>
            <a:t>, </a:t>
          </a:r>
          <a:r>
            <a:rPr lang="en-US" altLang="ru-RU" sz="2400" kern="1200" dirty="0" err="1"/>
            <a:t>ajut</a:t>
          </a:r>
          <a:r>
            <a:rPr lang="en-US" altLang="en-US" sz="2400" kern="1200" dirty="0" err="1"/>
            <a:t>â</a:t>
          </a:r>
          <a:r>
            <a:rPr lang="en-US" altLang="ru-RU" sz="2400" kern="1200" dirty="0" err="1"/>
            <a:t>ndu-i</a:t>
          </a:r>
          <a:r>
            <a:rPr lang="en-US" altLang="ru-RU" sz="2400" kern="1200" dirty="0"/>
            <a:t> </a:t>
          </a:r>
          <a:r>
            <a:rPr lang="en-US" altLang="ru-RU" sz="2400" kern="1200" dirty="0" err="1"/>
            <a:t>s</a:t>
          </a:r>
          <a:r>
            <a:rPr lang="en-US" altLang="en-US" sz="2400" kern="1200" dirty="0" err="1"/>
            <a:t>ă</a:t>
          </a:r>
          <a:r>
            <a:rPr lang="en-US" altLang="ru-RU" sz="2400" kern="1200" dirty="0"/>
            <a:t> se </a:t>
          </a:r>
          <a:r>
            <a:rPr lang="en-US" altLang="ru-RU" sz="2400" kern="1200" dirty="0" err="1"/>
            <a:t>integreze</a:t>
          </a:r>
          <a:r>
            <a:rPr lang="en-US" altLang="ru-RU" sz="2400" kern="1200" dirty="0"/>
            <a:t> </a:t>
          </a:r>
          <a:r>
            <a:rPr lang="en-US" altLang="en-US" sz="2400" kern="1200" dirty="0" err="1"/>
            <a:t>î</a:t>
          </a:r>
          <a:r>
            <a:rPr lang="en-US" altLang="ru-RU" sz="2400" kern="1200" dirty="0" err="1"/>
            <a:t>n</a:t>
          </a:r>
          <a:r>
            <a:rPr lang="en-US" altLang="ru-RU" sz="2400" kern="1200" dirty="0"/>
            <a:t> </a:t>
          </a:r>
          <a:r>
            <a:rPr lang="en-US" altLang="ru-RU" sz="2400" kern="1200" dirty="0" err="1"/>
            <a:t>via</a:t>
          </a:r>
          <a:r>
            <a:rPr lang="en-US" altLang="en-US" sz="2400" kern="1200" dirty="0" err="1"/>
            <a:t>ț</a:t>
          </a:r>
          <a:r>
            <a:rPr lang="en-US" altLang="ru-RU" sz="2400" kern="1200" dirty="0" err="1"/>
            <a:t>a</a:t>
          </a:r>
          <a:r>
            <a:rPr lang="en-US" altLang="ru-RU" sz="2400" kern="1200" dirty="0"/>
            <a:t> </a:t>
          </a:r>
          <a:r>
            <a:rPr lang="en-US" altLang="ru-RU" sz="2400" kern="1200" dirty="0" err="1"/>
            <a:t>universitar</a:t>
          </a:r>
          <a:r>
            <a:rPr lang="en-US" altLang="en-US" sz="2400" kern="1200" dirty="0" err="1"/>
            <a:t>ă</a:t>
          </a:r>
          <a:r>
            <a:rPr lang="en-US" altLang="ru-RU" sz="2400" kern="1200" dirty="0"/>
            <a:t> </a:t>
          </a:r>
          <a:r>
            <a:rPr lang="en-US" altLang="en-US" sz="2400" kern="1200" dirty="0" err="1"/>
            <a:t>ș</a:t>
          </a:r>
          <a:r>
            <a:rPr lang="en-US" altLang="ru-RU" sz="2400" kern="1200" dirty="0" err="1"/>
            <a:t>i</a:t>
          </a:r>
          <a:r>
            <a:rPr lang="en-US" altLang="ru-RU" sz="2400" kern="1200" dirty="0"/>
            <a:t> </a:t>
          </a:r>
          <a:r>
            <a:rPr lang="en-US" altLang="ru-RU" sz="2400" kern="1200" dirty="0" err="1"/>
            <a:t>social</a:t>
          </a:r>
          <a:r>
            <a:rPr lang="en-US" altLang="en-US" sz="2400" kern="1200" dirty="0" err="1"/>
            <a:t>ă</a:t>
          </a:r>
          <a:r>
            <a:rPr lang="en-US" altLang="ru-RU" sz="2400" kern="1200" dirty="0"/>
            <a:t>.</a:t>
          </a:r>
        </a:p>
      </dsp:txBody>
      <dsp:txXfrm rot="5400000">
        <a:off x="5522" y="975486"/>
        <a:ext cx="3314420" cy="2926461"/>
      </dsp:txXfrm>
    </dsp:sp>
    <dsp:sp modelId="{CB90536C-45AA-4FBE-BCAF-99890DDD97C8}">
      <dsp:nvSpPr>
        <dsp:cNvPr id="0" name=""/>
        <dsp:cNvSpPr/>
      </dsp:nvSpPr>
      <dsp:spPr>
        <a:xfrm rot="16200000">
          <a:off x="2771755" y="767982"/>
          <a:ext cx="4877435" cy="33414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100000"/>
            </a:lnSpc>
            <a:spcBef>
              <a:spcPct val="0"/>
            </a:spcBef>
            <a:spcAft>
              <a:spcPct val="35000"/>
            </a:spcAft>
          </a:pPr>
          <a:r>
            <a:rPr lang="en-US" altLang="ru-RU" sz="2400" b="1" kern="1200"/>
            <a:t>Activit</a:t>
          </a:r>
          <a:r>
            <a:rPr lang="en-US" altLang="en-US" sz="2400" b="1" kern="1200"/>
            <a:t>ăț</a:t>
          </a:r>
          <a:r>
            <a:rPr lang="en-US" altLang="ru-RU" sz="2400" b="1" kern="1200"/>
            <a:t>i sportive pentru diversitate cultural</a:t>
          </a:r>
          <a:r>
            <a:rPr lang="en-US" altLang="en-US" sz="2400" b="1" kern="1200"/>
            <a:t>ă</a:t>
          </a:r>
          <a:r>
            <a:rPr lang="en-US" sz="2400" b="1" kern="1200"/>
            <a:t>:</a:t>
          </a:r>
        </a:p>
        <a:p>
          <a:pPr lvl="0" algn="ctr" defTabSz="1066800">
            <a:lnSpc>
              <a:spcPct val="100000"/>
            </a:lnSpc>
            <a:spcBef>
              <a:spcPct val="0"/>
            </a:spcBef>
            <a:spcAft>
              <a:spcPct val="35000"/>
            </a:spcAft>
          </a:pPr>
          <a:r>
            <a:rPr lang="en-US" altLang="ru-RU" sz="2400" kern="1200"/>
            <a:t>Campionate de fotbal/baschet interetnice </a:t>
          </a:r>
          <a:r>
            <a:rPr lang="en-US" altLang="en-US" sz="2400" kern="1200"/>
            <a:t>(</a:t>
          </a:r>
          <a:r>
            <a:rPr lang="en-US" altLang="ru-RU" sz="2400" kern="1200"/>
            <a:t>Crearea unor echipe mixte, formate din studen</a:t>
          </a:r>
          <a:r>
            <a:rPr lang="en-US" altLang="en-US" sz="2400" kern="1200"/>
            <a:t>ț</a:t>
          </a:r>
          <a:r>
            <a:rPr lang="en-US" altLang="ru-RU" sz="2400" kern="1200"/>
            <a:t>i de diferite na</a:t>
          </a:r>
          <a:r>
            <a:rPr lang="en-US" altLang="en-US" sz="2400" kern="1200"/>
            <a:t>ț</a:t>
          </a:r>
          <a:r>
            <a:rPr lang="en-US" altLang="ru-RU" sz="2400" kern="1200"/>
            <a:t>ionalit</a:t>
          </a:r>
          <a:r>
            <a:rPr lang="en-US" altLang="en-US" sz="2400" kern="1200"/>
            <a:t>ăț</a:t>
          </a:r>
          <a:r>
            <a:rPr lang="en-US" altLang="ru-RU" sz="2400" kern="1200"/>
            <a:t>i.</a:t>
          </a:r>
          <a:r>
            <a:rPr lang="en-US" altLang="en-US" sz="2400" kern="1200"/>
            <a:t>)</a:t>
          </a:r>
        </a:p>
      </dsp:txBody>
      <dsp:txXfrm rot="5400000">
        <a:off x="3539738" y="975486"/>
        <a:ext cx="3341470" cy="2926461"/>
      </dsp:txXfrm>
    </dsp:sp>
    <dsp:sp modelId="{35A89FA7-451D-44F0-A02E-1277ECD1BBE6}">
      <dsp:nvSpPr>
        <dsp:cNvPr id="0" name=""/>
        <dsp:cNvSpPr/>
      </dsp:nvSpPr>
      <dsp:spPr>
        <a:xfrm rot="16200000">
          <a:off x="6718297" y="382707"/>
          <a:ext cx="4877435" cy="411201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100000"/>
            </a:lnSpc>
            <a:spcBef>
              <a:spcPct val="0"/>
            </a:spcBef>
            <a:spcAft>
              <a:spcPct val="35000"/>
            </a:spcAft>
          </a:pPr>
          <a:r>
            <a:rPr lang="en-US" altLang="ru-RU" sz="2400" b="1" kern="1200" dirty="0" err="1"/>
            <a:t>Activit</a:t>
          </a:r>
          <a:r>
            <a:rPr lang="en-US" altLang="en-US" sz="2400" b="1" kern="1200" dirty="0" err="1"/>
            <a:t>ăț</a:t>
          </a:r>
          <a:r>
            <a:rPr lang="en-US" altLang="ru-RU" sz="2400" b="1" kern="1200" dirty="0" err="1"/>
            <a:t>i</a:t>
          </a:r>
          <a:r>
            <a:rPr lang="en-US" altLang="ru-RU" sz="2400" b="1" kern="1200" dirty="0"/>
            <a:t> </a:t>
          </a:r>
          <a:r>
            <a:rPr lang="en-US" altLang="ru-RU" sz="2400" b="1" kern="1200" dirty="0" err="1"/>
            <a:t>turistice</a:t>
          </a:r>
          <a:r>
            <a:rPr lang="en-US" altLang="ru-RU" sz="2400" b="1" kern="1200" dirty="0"/>
            <a:t> </a:t>
          </a:r>
          <a:r>
            <a:rPr lang="en-US" altLang="ru-RU" sz="2400" b="1" kern="1200" dirty="0" err="1"/>
            <a:t>pentru</a:t>
          </a:r>
          <a:r>
            <a:rPr lang="en-US" altLang="ru-RU" sz="2400" b="1" kern="1200" dirty="0"/>
            <a:t> </a:t>
          </a:r>
          <a:r>
            <a:rPr lang="en-US" altLang="ru-RU" sz="2400" b="1" kern="1200" dirty="0" err="1"/>
            <a:t>promovarea</a:t>
          </a:r>
          <a:r>
            <a:rPr lang="en-US" altLang="ru-RU" sz="2400" b="1" kern="1200" dirty="0"/>
            <a:t> </a:t>
          </a:r>
          <a:r>
            <a:rPr lang="en-US" altLang="ru-RU" sz="2400" b="1" kern="1200" dirty="0" err="1"/>
            <a:t>diversit</a:t>
          </a:r>
          <a:r>
            <a:rPr lang="en-US" altLang="en-US" sz="2400" b="1" kern="1200" dirty="0" err="1"/>
            <a:t>ăț</a:t>
          </a:r>
          <a:r>
            <a:rPr lang="en-US" altLang="ru-RU" sz="2400" b="1" kern="1200" dirty="0" err="1"/>
            <a:t>ii</a:t>
          </a:r>
          <a:r>
            <a:rPr lang="en-US" altLang="ru-RU" sz="2400" b="1" kern="1200" dirty="0"/>
            <a:t> </a:t>
          </a:r>
          <a:r>
            <a:rPr lang="en-US" altLang="ru-RU" sz="2400" b="1" kern="1200" dirty="0" err="1"/>
            <a:t>cultural</a:t>
          </a:r>
          <a:r>
            <a:rPr lang="en-US" altLang="en-US" sz="2400" b="1" kern="1200" dirty="0" err="1"/>
            <a:t>e</a:t>
          </a:r>
          <a:r>
            <a:rPr lang="en-US" altLang="en-US" sz="2400" b="1" kern="1200" dirty="0"/>
            <a:t>:</a:t>
          </a:r>
        </a:p>
        <a:p>
          <a:pPr lvl="0" algn="ctr" defTabSz="1066800">
            <a:lnSpc>
              <a:spcPct val="100000"/>
            </a:lnSpc>
            <a:spcBef>
              <a:spcPct val="0"/>
            </a:spcBef>
            <a:spcAft>
              <a:spcPct val="35000"/>
            </a:spcAft>
          </a:pPr>
          <a:r>
            <a:rPr lang="en-US" altLang="ru-RU" sz="2400" kern="1200" dirty="0" err="1"/>
            <a:t>Excursii</a:t>
          </a:r>
          <a:r>
            <a:rPr lang="en-US" altLang="ru-RU" sz="2400" kern="1200" dirty="0"/>
            <a:t> </a:t>
          </a:r>
          <a:r>
            <a:rPr lang="en-US" altLang="ru-RU" sz="2400" kern="1200" dirty="0" err="1"/>
            <a:t>tematice</a:t>
          </a:r>
          <a:r>
            <a:rPr lang="en-US" altLang="ru-RU" sz="2400" kern="1200" dirty="0"/>
            <a:t> </a:t>
          </a:r>
          <a:r>
            <a:rPr lang="en-US" altLang="ru-RU" sz="2400" kern="1200" dirty="0" err="1"/>
            <a:t>multiculturale</a:t>
          </a:r>
          <a:r>
            <a:rPr lang="en-US" altLang="ru-RU" sz="2400" kern="1200" dirty="0"/>
            <a:t> </a:t>
          </a:r>
          <a:r>
            <a:rPr lang="en-US" altLang="en-US" sz="2400" kern="1200" dirty="0"/>
            <a:t>(</a:t>
          </a:r>
          <a:r>
            <a:rPr lang="en-US" altLang="ru-RU" sz="2400" kern="1200" dirty="0" err="1"/>
            <a:t>excursii</a:t>
          </a:r>
          <a:r>
            <a:rPr lang="en-US" altLang="ru-RU" sz="2400" kern="1200" dirty="0"/>
            <a:t> la </a:t>
          </a:r>
          <a:r>
            <a:rPr lang="en-US" altLang="ru-RU" sz="2400" kern="1200" dirty="0" err="1"/>
            <a:t>obiective</a:t>
          </a:r>
          <a:r>
            <a:rPr lang="en-US" altLang="ru-RU" sz="2400" kern="1200" dirty="0"/>
            <a:t> </a:t>
          </a:r>
          <a:r>
            <a:rPr lang="en-US" altLang="ru-RU" sz="2400" kern="1200" dirty="0" err="1"/>
            <a:t>istorice</a:t>
          </a:r>
          <a:r>
            <a:rPr lang="en-US" altLang="ru-RU" sz="2400" kern="1200" dirty="0"/>
            <a:t>, </a:t>
          </a:r>
          <a:r>
            <a:rPr lang="en-US" altLang="ru-RU" sz="2400" kern="1200" dirty="0" err="1"/>
            <a:t>culturale</a:t>
          </a:r>
          <a:r>
            <a:rPr lang="en-US" altLang="en-US" sz="2400" kern="1200" dirty="0"/>
            <a:t>);</a:t>
          </a:r>
        </a:p>
        <a:p>
          <a:pPr lvl="0" algn="ctr" defTabSz="1066800">
            <a:lnSpc>
              <a:spcPct val="100000"/>
            </a:lnSpc>
            <a:spcBef>
              <a:spcPct val="0"/>
            </a:spcBef>
            <a:spcAft>
              <a:spcPct val="35000"/>
            </a:spcAft>
          </a:pPr>
          <a:r>
            <a:rPr lang="en-US" altLang="ru-RU" sz="2400" kern="1200" dirty="0" err="1"/>
            <a:t>Drume</a:t>
          </a:r>
          <a:r>
            <a:rPr lang="en-US" altLang="en-US" sz="2400" kern="1200" dirty="0" err="1"/>
            <a:t>ț</a:t>
          </a:r>
          <a:r>
            <a:rPr lang="en-US" altLang="ru-RU" sz="2400" kern="1200" dirty="0" err="1"/>
            <a:t>ii</a:t>
          </a:r>
          <a:r>
            <a:rPr lang="en-US" altLang="ru-RU" sz="2400" kern="1200" dirty="0"/>
            <a:t> </a:t>
          </a:r>
          <a:r>
            <a:rPr lang="en-US" altLang="ru-RU" sz="2400" kern="1200" dirty="0" err="1"/>
            <a:t>multiculturale</a:t>
          </a:r>
          <a:r>
            <a:rPr lang="en-US" altLang="ru-RU" sz="2400" kern="1200" dirty="0"/>
            <a:t> </a:t>
          </a:r>
          <a:r>
            <a:rPr lang="en-US" altLang="en-US" sz="2400" kern="1200" dirty="0" err="1"/>
            <a:t>ș</a:t>
          </a:r>
          <a:r>
            <a:rPr lang="en-US" altLang="ru-RU" sz="2400" kern="1200" dirty="0" err="1"/>
            <a:t>i</a:t>
          </a:r>
          <a:r>
            <a:rPr lang="en-US" altLang="ru-RU" sz="2400" kern="1200" dirty="0"/>
            <a:t> </a:t>
          </a:r>
          <a:r>
            <a:rPr lang="en-US" altLang="ru-RU" sz="2400" kern="1200" dirty="0" err="1"/>
            <a:t>ecoturism</a:t>
          </a:r>
          <a:endParaRPr lang="en-US" altLang="ru-RU" sz="2400" kern="1200" dirty="0"/>
        </a:p>
      </dsp:txBody>
      <dsp:txXfrm rot="5400000">
        <a:off x="7101005" y="975486"/>
        <a:ext cx="4112019" cy="29264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252C-5345-45F1-A6FA-69E44781CCB0}">
      <dsp:nvSpPr>
        <dsp:cNvPr id="0" name=""/>
        <dsp:cNvSpPr/>
      </dsp:nvSpPr>
      <dsp:spPr>
        <a:xfrm>
          <a:off x="3140486" y="674390"/>
          <a:ext cx="520601" cy="91440"/>
        </a:xfrm>
        <a:custGeom>
          <a:avLst/>
          <a:gdLst/>
          <a:ahLst/>
          <a:cxnLst/>
          <a:rect l="0" t="0" r="0" b="0"/>
          <a:pathLst>
            <a:path>
              <a:moveTo>
                <a:pt x="0" y="45720"/>
              </a:moveTo>
              <a:lnTo>
                <a:pt x="5206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87007" y="717354"/>
        <a:ext cx="27560" cy="5512"/>
      </dsp:txXfrm>
    </dsp:sp>
    <dsp:sp modelId="{2FBE2C1E-1D94-400F-A227-985D4DA10085}">
      <dsp:nvSpPr>
        <dsp:cNvPr id="0" name=""/>
        <dsp:cNvSpPr/>
      </dsp:nvSpPr>
      <dsp:spPr>
        <a:xfrm>
          <a:off x="745760" y="1152"/>
          <a:ext cx="2396526" cy="1437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lang="en-US" altLang="zh-CN" sz="1800" kern="1200">
              <a:sym typeface="+mn-ea"/>
            </a:rPr>
            <a:t>Contribuie la integrarea socială și academică</a:t>
          </a:r>
          <a:endParaRPr lang="zh-CN" altLang="en-US" sz="1800" kern="1200"/>
        </a:p>
      </dsp:txBody>
      <dsp:txXfrm>
        <a:off x="745760" y="1152"/>
        <a:ext cx="2396526" cy="1437915"/>
      </dsp:txXfrm>
    </dsp:sp>
    <dsp:sp modelId="{EBB69596-36AB-40F1-91C5-FC3350A00067}">
      <dsp:nvSpPr>
        <dsp:cNvPr id="0" name=""/>
        <dsp:cNvSpPr/>
      </dsp:nvSpPr>
      <dsp:spPr>
        <a:xfrm>
          <a:off x="1944023" y="1437268"/>
          <a:ext cx="2947727" cy="520601"/>
        </a:xfrm>
        <a:custGeom>
          <a:avLst/>
          <a:gdLst/>
          <a:ahLst/>
          <a:cxnLst/>
          <a:rect l="0" t="0" r="0" b="0"/>
          <a:pathLst>
            <a:path>
              <a:moveTo>
                <a:pt x="2947727" y="0"/>
              </a:moveTo>
              <a:lnTo>
                <a:pt x="2947727" y="277400"/>
              </a:lnTo>
              <a:lnTo>
                <a:pt x="0" y="277400"/>
              </a:lnTo>
              <a:lnTo>
                <a:pt x="0" y="52060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42917" y="1694812"/>
        <a:ext cx="149940" cy="5512"/>
      </dsp:txXfrm>
    </dsp:sp>
    <dsp:sp modelId="{0482690C-586E-41D6-8B40-4CA7581A9CE9}">
      <dsp:nvSpPr>
        <dsp:cNvPr id="0" name=""/>
        <dsp:cNvSpPr/>
      </dsp:nvSpPr>
      <dsp:spPr>
        <a:xfrm>
          <a:off x="3693488" y="1152"/>
          <a:ext cx="2396526" cy="1437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lang="en-US" altLang="ru-RU" sz="1800" kern="1200"/>
            <a:t>Stimularea schimburilor interna</a:t>
          </a:r>
          <a:r>
            <a:rPr lang="en-US" altLang="en-US" sz="1800" kern="1200"/>
            <a:t>ț</a:t>
          </a:r>
          <a:r>
            <a:rPr lang="en-US" altLang="ru-RU" sz="1800" kern="1200"/>
            <a:t>ionale de experien</a:t>
          </a:r>
          <a:r>
            <a:rPr lang="en-US" altLang="en-US" sz="1800" kern="1200"/>
            <a:t>ță</a:t>
          </a:r>
        </a:p>
      </dsp:txBody>
      <dsp:txXfrm>
        <a:off x="3693488" y="1152"/>
        <a:ext cx="2396526" cy="1437915"/>
      </dsp:txXfrm>
    </dsp:sp>
    <dsp:sp modelId="{31F3FE5F-74B2-48F8-89DC-AE29DBB498B0}">
      <dsp:nvSpPr>
        <dsp:cNvPr id="0" name=""/>
        <dsp:cNvSpPr/>
      </dsp:nvSpPr>
      <dsp:spPr>
        <a:xfrm>
          <a:off x="3140486" y="2663507"/>
          <a:ext cx="520601" cy="91440"/>
        </a:xfrm>
        <a:custGeom>
          <a:avLst/>
          <a:gdLst/>
          <a:ahLst/>
          <a:cxnLst/>
          <a:rect l="0" t="0" r="0" b="0"/>
          <a:pathLst>
            <a:path>
              <a:moveTo>
                <a:pt x="0" y="45720"/>
              </a:moveTo>
              <a:lnTo>
                <a:pt x="52060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87007" y="2706471"/>
        <a:ext cx="27560" cy="5512"/>
      </dsp:txXfrm>
    </dsp:sp>
    <dsp:sp modelId="{E5145E43-B450-47CE-B1E5-1482BCF4071D}">
      <dsp:nvSpPr>
        <dsp:cNvPr id="0" name=""/>
        <dsp:cNvSpPr/>
      </dsp:nvSpPr>
      <dsp:spPr>
        <a:xfrm>
          <a:off x="745760" y="1990269"/>
          <a:ext cx="2396526" cy="1437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sz="1800" kern="1200">
              <a:sym typeface="+mn-ea"/>
            </a:rPr>
            <a:t>P</a:t>
          </a:r>
          <a:r>
            <a:rPr lang="en-US" altLang="zh-CN" sz="1800" kern="1200">
              <a:sym typeface="+mn-ea"/>
            </a:rPr>
            <a:t>romovează toleranța și respectul reciproc</a:t>
          </a:r>
          <a:endParaRPr lang="zh-CN" altLang="en-US" sz="1800" kern="1200"/>
        </a:p>
      </dsp:txBody>
      <dsp:txXfrm>
        <a:off x="745760" y="1990269"/>
        <a:ext cx="2396526" cy="1437915"/>
      </dsp:txXfrm>
    </dsp:sp>
    <dsp:sp modelId="{E85A6953-055C-454F-835D-7FF8096CA491}">
      <dsp:nvSpPr>
        <dsp:cNvPr id="0" name=""/>
        <dsp:cNvSpPr/>
      </dsp:nvSpPr>
      <dsp:spPr>
        <a:xfrm>
          <a:off x="1944023" y="3426385"/>
          <a:ext cx="2947727" cy="520601"/>
        </a:xfrm>
        <a:custGeom>
          <a:avLst/>
          <a:gdLst/>
          <a:ahLst/>
          <a:cxnLst/>
          <a:rect l="0" t="0" r="0" b="0"/>
          <a:pathLst>
            <a:path>
              <a:moveTo>
                <a:pt x="2947727" y="0"/>
              </a:moveTo>
              <a:lnTo>
                <a:pt x="2947727" y="277400"/>
              </a:lnTo>
              <a:lnTo>
                <a:pt x="0" y="277400"/>
              </a:lnTo>
              <a:lnTo>
                <a:pt x="0" y="52060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42917" y="3683930"/>
        <a:ext cx="149940" cy="5512"/>
      </dsp:txXfrm>
    </dsp:sp>
    <dsp:sp modelId="{13492D71-E670-42C9-A619-1DE9B5F887F1}">
      <dsp:nvSpPr>
        <dsp:cNvPr id="0" name=""/>
        <dsp:cNvSpPr/>
      </dsp:nvSpPr>
      <dsp:spPr>
        <a:xfrm>
          <a:off x="3693488" y="1990269"/>
          <a:ext cx="2396526" cy="1437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lang="en-US" altLang="ru-RU" sz="1800" kern="1200"/>
            <a:t>Contribuie la rezolvarea conflictelor </a:t>
          </a:r>
          <a:r>
            <a:rPr lang="en-US" altLang="en-US" sz="1800" kern="1200"/>
            <a:t> </a:t>
          </a:r>
        </a:p>
      </dsp:txBody>
      <dsp:txXfrm>
        <a:off x="3693488" y="1990269"/>
        <a:ext cx="2396526" cy="1437915"/>
      </dsp:txXfrm>
    </dsp:sp>
    <dsp:sp modelId="{F80816D7-392E-4741-B9A3-C73586F7EC67}">
      <dsp:nvSpPr>
        <dsp:cNvPr id="0" name=""/>
        <dsp:cNvSpPr/>
      </dsp:nvSpPr>
      <dsp:spPr>
        <a:xfrm>
          <a:off x="745760" y="3979386"/>
          <a:ext cx="2396526" cy="1437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sz="1800" kern="1200">
              <a:sym typeface="+mn-ea"/>
            </a:rPr>
            <a:t>R</a:t>
          </a:r>
          <a:r>
            <a:rPr lang="en-US" altLang="zh-CN" sz="1800" kern="1200">
              <a:sym typeface="+mn-ea"/>
            </a:rPr>
            <a:t>educe stereotipurile și prejudecățile</a:t>
          </a:r>
          <a:endParaRPr lang="en-US" altLang="zh-CN" sz="1800" kern="1200"/>
        </a:p>
      </dsp:txBody>
      <dsp:txXfrm>
        <a:off x="745760" y="3979386"/>
        <a:ext cx="2396526" cy="1437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39A1B-9A5E-4FEC-BC2F-C028189C13A5}">
      <dsp:nvSpPr>
        <dsp:cNvPr id="0" name=""/>
        <dsp:cNvSpPr/>
      </dsp:nvSpPr>
      <dsp:spPr>
        <a:xfrm>
          <a:off x="829436" y="0"/>
          <a:ext cx="9400286" cy="23583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649D6-48F7-4AD5-BFEE-A0A0B0A6064C}">
      <dsp:nvSpPr>
        <dsp:cNvPr id="0" name=""/>
        <dsp:cNvSpPr/>
      </dsp:nvSpPr>
      <dsp:spPr>
        <a:xfrm>
          <a:off x="241919" y="707517"/>
          <a:ext cx="10575321" cy="9433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kern="1200" smtClean="0"/>
            <a:t>Dialogul intercultural joacă un rol esențial în promovarea înțelegerii reciproce și a coeziunii sociale în societatea contemporană. În special, cu alte naționalități, unde există adesea bariere culturale și sociale, promovarea dialogului intercultural devine crucială pentru a construi punți de comunicare și a depăși stereotipurile și prejudecățile existente. </a:t>
          </a:r>
          <a:endParaRPr lang="ru-RU" sz="1700" kern="1200"/>
        </a:p>
      </dsp:txBody>
      <dsp:txXfrm>
        <a:off x="287970" y="753568"/>
        <a:ext cx="10483219" cy="8512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40782-C897-4C1F-BC52-94F4C53BC325}">
      <dsp:nvSpPr>
        <dsp:cNvPr id="0" name=""/>
        <dsp:cNvSpPr/>
      </dsp:nvSpPr>
      <dsp:spPr>
        <a:xfrm>
          <a:off x="0" y="609397"/>
          <a:ext cx="10066791" cy="81253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FD3C5-7741-4E39-962D-BEC488DCAC37}">
      <dsp:nvSpPr>
        <dsp:cNvPr id="0" name=""/>
        <dsp:cNvSpPr/>
      </dsp:nvSpPr>
      <dsp:spPr>
        <a:xfrm>
          <a:off x="0" y="0"/>
          <a:ext cx="9004482" cy="81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0" y="0"/>
        <a:ext cx="9004482" cy="812530"/>
      </dsp:txXfrm>
    </dsp:sp>
    <dsp:sp modelId="{FB96B12B-28F0-426A-9374-83BC37891A61}">
      <dsp:nvSpPr>
        <dsp:cNvPr id="0" name=""/>
        <dsp:cNvSpPr/>
      </dsp:nvSpPr>
      <dsp:spPr>
        <a:xfrm>
          <a:off x="4428489" y="914096"/>
          <a:ext cx="203132" cy="203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t>3/13/2025</a:t>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t>‹#›</a:t>
            </a:fld>
            <a:endParaRPr lang="en-US"/>
          </a:p>
        </p:txBody>
      </p:sp>
    </p:spTree>
    <p:extLst>
      <p:ext uri="{BB962C8B-B14F-4D97-AF65-F5344CB8AC3E}">
        <p14:creationId xmlns:p14="http://schemas.microsoft.com/office/powerpoint/2010/main" val="1221503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t>3/13/2025</a:t>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t>‹#›</a:t>
            </a:fld>
            <a:endParaRPr lang="en-US"/>
          </a:p>
        </p:txBody>
      </p:sp>
    </p:spTree>
    <p:extLst>
      <p:ext uri="{BB962C8B-B14F-4D97-AF65-F5344CB8AC3E}">
        <p14:creationId xmlns:p14="http://schemas.microsoft.com/office/powerpoint/2010/main" val="143368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extLst>
      <p:ext uri="{BB962C8B-B14F-4D97-AF65-F5344CB8AC3E}">
        <p14:creationId xmlns:p14="http://schemas.microsoft.com/office/powerpoint/2010/main" val="194041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extLst>
      <p:ext uri="{BB962C8B-B14F-4D97-AF65-F5344CB8AC3E}">
        <p14:creationId xmlns:p14="http://schemas.microsoft.com/office/powerpoint/2010/main" val="316339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extLst>
      <p:ext uri="{BB962C8B-B14F-4D97-AF65-F5344CB8AC3E}">
        <p14:creationId xmlns:p14="http://schemas.microsoft.com/office/powerpoint/2010/main" val="164420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t>‹#›</a:t>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smtClean="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smtClean="0">
                <a:sym typeface="+mn-ea"/>
              </a:rPr>
              <a:t>Click to edit Master title style</a:t>
            </a: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dt" sz="half" idx="10"/>
          </p:nvPr>
        </p:nvSpPr>
        <p:spPr/>
        <p:txBody>
          <a:bodyPr/>
          <a:lstStyle/>
          <a:p>
            <a:fld id="{760FBDFE-C587-4B4C-A407-44438C67B59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smtClean="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smtClean="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0FBDFE-C587-4B4C-A407-44438C67B59E}"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smtClean="0"/>
              <a:t>Click to edit Master text styles</a:t>
            </a:r>
          </a:p>
          <a:p>
            <a:pPr lvl="1"/>
            <a:r>
              <a:rPr lang="en-US" dirty="0" smtClean="0"/>
              <a:t>Second level</a:t>
            </a:r>
          </a:p>
          <a:p>
            <a:pPr lvl="2"/>
            <a:r>
              <a:rPr lang="en-US" dirty="0" smtClean="0"/>
              <a:t>Third level</a:t>
            </a:r>
            <a:endParaRPr lang="en-US" dirty="0"/>
          </a:p>
          <a:p>
            <a:pPr lvl="3"/>
            <a:r>
              <a:rPr lang="en-US" dirty="0" smtClean="0"/>
              <a:t>Fourth level</a:t>
            </a:r>
            <a:endParaRPr lang="en-US" dirty="0"/>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t>3/13/2025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image" Target="../media/image8.jpe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7.jpeg"/><Relationship Id="rId2" Type="http://schemas.openxmlformats.org/officeDocument/2006/relationships/tags" Target="../tags/tag17.xml"/><Relationship Id="rId16" Type="http://schemas.openxmlformats.org/officeDocument/2006/relationships/image" Target="../media/image6.jpe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notesSlide" Target="../notesSlides/notesSlide2.xml"/><Relationship Id="rId10" Type="http://schemas.openxmlformats.org/officeDocument/2006/relationships/tags" Target="../tags/tag25.xml"/><Relationship Id="rId19" Type="http://schemas.openxmlformats.org/officeDocument/2006/relationships/image" Target="../media/image9.jpe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1.xml"/><Relationship Id="rId7"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s/_rels/slide1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slideLayout" Target="../slideLayouts/slideLayout7.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1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slideLayout" Target="../slideLayouts/slideLayout7.xml"/><Relationship Id="rId2" Type="http://schemas.openxmlformats.org/officeDocument/2006/relationships/tags" Target="../tags/tag50.xml"/><Relationship Id="rId16" Type="http://schemas.openxmlformats.org/officeDocument/2006/relationships/tags" Target="../tags/tag64.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19" Type="http://schemas.openxmlformats.org/officeDocument/2006/relationships/diagramQuickStyle" Target="../diagrams/quickStyle12.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 Type="http://schemas.openxmlformats.org/officeDocument/2006/relationships/tags" Target="../tags/tag67.xml"/><Relationship Id="rId21" Type="http://schemas.openxmlformats.org/officeDocument/2006/relationships/tags" Target="../tags/tag85.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image" Target="../media/image11.jpe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image" Target="../media/image10.png"/><Relationship Id="rId10" Type="http://schemas.openxmlformats.org/officeDocument/2006/relationships/tags" Target="../tags/tag74.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slideLayout" Target="../slideLayouts/slideLayout7.xml"/><Relationship Id="rId1" Type="http://schemas.openxmlformats.org/officeDocument/2006/relationships/tags" Target="../tags/tag9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7.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978535" y="450215"/>
            <a:ext cx="10511790" cy="2245360"/>
          </a:xfrm>
          <a:prstGeom prst="rect">
            <a:avLst/>
          </a:prstGeom>
          <a:solidFill>
            <a:schemeClr val="accent1">
              <a:lumMod val="60000"/>
              <a:lumOff val="40000"/>
            </a:schemeClr>
          </a:solidFill>
          <a:ln>
            <a:solidFill>
              <a:schemeClr val="accent1">
                <a:lumMod val="40000"/>
                <a:lumOff val="60000"/>
              </a:schemeClr>
            </a:solidFill>
          </a:ln>
        </p:spPr>
        <p:txBody>
          <a:bodyPr wrap="square" rtlCol="0" anchor="t">
            <a:noAutofit/>
          </a:bodyPr>
          <a:lstStyle/>
          <a:p>
            <a:pPr algn="ctr"/>
            <a:r>
              <a:rPr lang="ro-MD" altLang="ru-RU" sz="3600" b="1" dirty="0">
                <a:solidFill>
                  <a:srgbClr val="FF0000"/>
                </a:solidFill>
                <a:latin typeface="Times New Roman" panose="02020603050405020304" pitchFamily="18" charset="0"/>
                <a:cs typeface="Times New Roman" panose="02020603050405020304" pitchFamily="18" charset="0"/>
              </a:rPr>
              <a:t>P</a:t>
            </a:r>
            <a:r>
              <a:rPr lang="en-US" altLang="ru-RU" sz="3600" b="1" dirty="0" err="1" smtClean="0">
                <a:solidFill>
                  <a:srgbClr val="FF0000"/>
                </a:solidFill>
                <a:latin typeface="Times New Roman" panose="02020603050405020304" pitchFamily="18" charset="0"/>
                <a:cs typeface="Times New Roman" panose="02020603050405020304" pitchFamily="18" charset="0"/>
              </a:rPr>
              <a:t>romovarea</a:t>
            </a:r>
            <a:r>
              <a:rPr lang="en-US" altLang="ru-RU" sz="3600" b="1" dirty="0" smtClean="0">
                <a:solidFill>
                  <a:srgbClr val="FF0000"/>
                </a:solidFill>
                <a:latin typeface="Times New Roman" panose="02020603050405020304" pitchFamily="18" charset="0"/>
                <a:cs typeface="Times New Roman" panose="02020603050405020304" pitchFamily="18" charset="0"/>
              </a:rPr>
              <a:t> </a:t>
            </a:r>
            <a:r>
              <a:rPr lang="en-US" altLang="ru-RU" sz="3600" b="1" dirty="0" err="1">
                <a:solidFill>
                  <a:srgbClr val="FF0000"/>
                </a:solidFill>
                <a:latin typeface="Times New Roman" panose="02020603050405020304" pitchFamily="18" charset="0"/>
                <a:cs typeface="Times New Roman" panose="02020603050405020304" pitchFamily="18" charset="0"/>
              </a:rPr>
              <a:t>diversit</a:t>
            </a:r>
            <a:r>
              <a:rPr lang="en-US" altLang="en-US" sz="3600" b="1" dirty="0" err="1">
                <a:solidFill>
                  <a:srgbClr val="FF0000"/>
                </a:solidFill>
                <a:latin typeface="Times New Roman" panose="02020603050405020304" pitchFamily="18" charset="0"/>
                <a:cs typeface="Times New Roman" panose="02020603050405020304" pitchFamily="18" charset="0"/>
              </a:rPr>
              <a:t>ăț</a:t>
            </a:r>
            <a:r>
              <a:rPr lang="en-US" altLang="ru-RU" sz="3600" b="1" dirty="0" err="1">
                <a:solidFill>
                  <a:srgbClr val="FF0000"/>
                </a:solidFill>
                <a:latin typeface="Times New Roman" panose="02020603050405020304" pitchFamily="18" charset="0"/>
                <a:cs typeface="Times New Roman" panose="02020603050405020304" pitchFamily="18" charset="0"/>
              </a:rPr>
              <a:t>ii</a:t>
            </a:r>
            <a:r>
              <a:rPr lang="en-US" altLang="ru-RU" sz="3600" b="1" dirty="0">
                <a:solidFill>
                  <a:srgbClr val="FF0000"/>
                </a:solidFill>
                <a:latin typeface="Times New Roman" panose="02020603050405020304" pitchFamily="18" charset="0"/>
                <a:cs typeface="Times New Roman" panose="02020603050405020304" pitchFamily="18" charset="0"/>
              </a:rPr>
              <a:t> </a:t>
            </a:r>
            <a:r>
              <a:rPr lang="en-US" altLang="ru-RU" sz="3600" b="1" dirty="0" err="1">
                <a:solidFill>
                  <a:srgbClr val="FF0000"/>
                </a:solidFill>
                <a:latin typeface="Times New Roman" panose="02020603050405020304" pitchFamily="18" charset="0"/>
                <a:cs typeface="Times New Roman" panose="02020603050405020304" pitchFamily="18" charset="0"/>
              </a:rPr>
              <a:t>cultura</a:t>
            </a:r>
            <a:r>
              <a:rPr lang="en-US" altLang="en-US" sz="3600" b="1" dirty="0" err="1">
                <a:solidFill>
                  <a:srgbClr val="FF0000"/>
                </a:solidFill>
                <a:latin typeface="Times New Roman" panose="02020603050405020304" pitchFamily="18" charset="0"/>
                <a:cs typeface="Times New Roman" panose="02020603050405020304" pitchFamily="18" charset="0"/>
              </a:rPr>
              <a:t>le</a:t>
            </a:r>
            <a:r>
              <a:rPr lang="" altLang="en-US" sz="3600" b="1" dirty="0">
                <a:solidFill>
                  <a:srgbClr val="FF0000"/>
                </a:solidFill>
                <a:latin typeface="Times New Roman" panose="02020603050405020304" pitchFamily="18" charset="0"/>
                <a:cs typeface="Times New Roman" panose="02020603050405020304" pitchFamily="18" charset="0"/>
              </a:rPr>
              <a:t> în mediul academic</a:t>
            </a:r>
            <a:r>
              <a:rPr lang="en-US" altLang="ru-RU" sz="3600" b="1" dirty="0">
                <a:solidFill>
                  <a:srgbClr val="FF0000"/>
                </a:solidFill>
                <a:latin typeface="Times New Roman" panose="02020603050405020304" pitchFamily="18" charset="0"/>
                <a:cs typeface="Times New Roman" panose="02020603050405020304" pitchFamily="18" charset="0"/>
              </a:rPr>
              <a:t>. </a:t>
            </a:r>
          </a:p>
          <a:p>
            <a:pPr algn="ctr"/>
            <a:r>
              <a:rPr lang="en-US" altLang="en-US" sz="3600" b="1" dirty="0" err="1">
                <a:solidFill>
                  <a:srgbClr val="FF0000"/>
                </a:solidFill>
                <a:latin typeface="Times New Roman" panose="02020603050405020304" pitchFamily="18" charset="0"/>
                <a:cs typeface="Times New Roman" panose="02020603050405020304" pitchFamily="18" charset="0"/>
              </a:rPr>
              <a:t>D</a:t>
            </a:r>
            <a:r>
              <a:rPr lang="en-US" altLang="ru-RU" sz="3600" b="1" dirty="0" err="1">
                <a:solidFill>
                  <a:srgbClr val="FF0000"/>
                </a:solidFill>
                <a:latin typeface="Times New Roman" panose="02020603050405020304" pitchFamily="18" charset="0"/>
                <a:cs typeface="Times New Roman" panose="02020603050405020304" pitchFamily="18" charset="0"/>
              </a:rPr>
              <a:t>ialogul</a:t>
            </a:r>
            <a:r>
              <a:rPr lang="en-US" altLang="ru-RU" sz="3600" b="1" dirty="0">
                <a:solidFill>
                  <a:srgbClr val="FF0000"/>
                </a:solidFill>
                <a:latin typeface="Times New Roman" panose="02020603050405020304" pitchFamily="18" charset="0"/>
                <a:cs typeface="Times New Roman" panose="02020603050405020304" pitchFamily="18" charset="0"/>
              </a:rPr>
              <a:t> intercultural</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între</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studenții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locali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și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străini</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pic>
        <p:nvPicPr>
          <p:cNvPr id="6" name="Изображение 5"/>
          <p:cNvPicPr/>
          <p:nvPr/>
        </p:nvPicPr>
        <p:blipFill>
          <a:blip r:embed="rId3"/>
          <a:stretch>
            <a:fillRect/>
          </a:stretch>
        </p:blipFill>
        <p:spPr>
          <a:xfrm>
            <a:off x="979170" y="3044825"/>
            <a:ext cx="6111240" cy="3284855"/>
          </a:xfrm>
          <a:prstGeom prst="rect">
            <a:avLst/>
          </a:prstGeom>
        </p:spPr>
      </p:pic>
      <p:sp>
        <p:nvSpPr>
          <p:cNvPr id="7" name="Текстовое поле 6"/>
          <p:cNvSpPr txBox="1"/>
          <p:nvPr/>
        </p:nvSpPr>
        <p:spPr>
          <a:xfrm>
            <a:off x="7436831" y="2803929"/>
            <a:ext cx="4653569" cy="3837016"/>
          </a:xfrm>
          <a:prstGeom prst="rect">
            <a:avLst/>
          </a:prstGeom>
        </p:spPr>
        <p:txBody>
          <a:bodyPr wrap="square">
            <a:noAutofit/>
          </a:bodyPr>
          <a:lstStyle/>
          <a:p>
            <a:pPr algn="just"/>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Dialogul</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intercultural nu </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înseamnă</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doar</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toleranță</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ci </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și</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învățare</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reciprocă</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și</a:t>
            </a:r>
            <a:r>
              <a:rPr lang="en-US" altLang="zh-CN" sz="28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respect</a:t>
            </a:r>
            <a:r>
              <a:rPr lang="en-US" altLang="zh-CN" sz="2800"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endParaRPr lang="ro-MD" altLang="zh-CN" sz="2800" dirty="0" smtClean="0">
              <a:latin typeface="Times New Roman" panose="02020603050405020304" charset="0"/>
              <a:cs typeface="Times New Roman" panose="02020603050405020304" charset="0"/>
            </a:endParaRPr>
          </a:p>
          <a:p>
            <a:pPr algn="r"/>
            <a:r>
              <a:rPr lang="en-US" altLang="zh-CN" sz="2800" dirty="0" smtClean="0">
                <a:latin typeface="Times New Roman" panose="02020603050405020304" charset="0"/>
                <a:cs typeface="Times New Roman" panose="02020603050405020304" charset="0"/>
              </a:rPr>
              <a:t>Amartya Sen</a:t>
            </a:r>
            <a:endParaRPr lang="ro-MD" altLang="zh-CN" sz="2800" dirty="0" smtClean="0">
              <a:latin typeface="Times New Roman" panose="02020603050405020304" charset="0"/>
              <a:cs typeface="Times New Roman" panose="02020603050405020304" charset="0"/>
            </a:endParaRPr>
          </a:p>
          <a:p>
            <a:pPr algn="r"/>
            <a:endParaRPr lang="ro-MD" altLang="zh-CN" sz="2800" dirty="0">
              <a:latin typeface="Times New Roman" panose="02020603050405020304" charset="0"/>
              <a:cs typeface="Times New Roman" panose="02020603050405020304" charset="0"/>
            </a:endParaRPr>
          </a:p>
        </p:txBody>
      </p:sp>
      <p:sp>
        <p:nvSpPr>
          <p:cNvPr id="3" name="Прямоугольник 2"/>
          <p:cNvSpPr/>
          <p:nvPr/>
        </p:nvSpPr>
        <p:spPr>
          <a:xfrm>
            <a:off x="7436831" y="5440616"/>
            <a:ext cx="4784437" cy="1200329"/>
          </a:xfrm>
          <a:prstGeom prst="rect">
            <a:avLst/>
          </a:prstGeom>
        </p:spPr>
        <p:txBody>
          <a:bodyPr wrap="square">
            <a:spAutoFit/>
          </a:bodyPr>
          <a:lstStyle/>
          <a:p>
            <a:pPr algn="ctr"/>
            <a:r>
              <a:rPr lang="ro-MD" altLang="zh-CN" dirty="0">
                <a:latin typeface="Times New Roman" panose="02020603050405020304" charset="0"/>
                <a:cs typeface="Times New Roman" panose="02020603050405020304" charset="0"/>
              </a:rPr>
              <a:t>Activitate organizată în cadrul subprogramului </a:t>
            </a:r>
            <a:r>
              <a:rPr lang="ro-MD" altLang="zh-CN" b="1" i="1" dirty="0">
                <a:latin typeface="Times New Roman" panose="02020603050405020304" charset="0"/>
                <a:cs typeface="Times New Roman" panose="02020603050405020304" charset="0"/>
              </a:rPr>
              <a:t>,,Integrarea socioculturală a studenților străini prin activități sportive, turistice și de </a:t>
            </a:r>
            <a:r>
              <a:rPr lang="ro-MD" altLang="zh-CN" b="1" i="1" dirty="0" smtClean="0">
                <a:latin typeface="Times New Roman" panose="02020603050405020304" charset="0"/>
                <a:cs typeface="Times New Roman" panose="02020603050405020304" charset="0"/>
              </a:rPr>
              <a:t>agrement”</a:t>
            </a:r>
            <a:r>
              <a:rPr lang="ro-MD" altLang="zh-CN" dirty="0" smtClean="0">
                <a:latin typeface="Times New Roman" panose="02020603050405020304" charset="0"/>
                <a:cs typeface="Times New Roman" panose="02020603050405020304" charset="0"/>
              </a:rPr>
              <a:t>, cod 060102</a:t>
            </a:r>
            <a:endParaRPr lang="en-US" altLang="zh-CN" dirty="0">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118235" y="615315"/>
            <a:ext cx="10011410" cy="3814445"/>
          </a:xfrm>
          <a:prstGeom prst="rect">
            <a:avLst/>
          </a:prstGeom>
          <a:noFill/>
        </p:spPr>
        <p:txBody>
          <a:bodyPr wrap="square" rtlCol="0" anchor="t">
            <a:noAutofit/>
          </a:bodyPr>
          <a:lstStyle/>
          <a:p>
            <a:pPr indent="457200" algn="just" fontAlgn="auto"/>
            <a:r>
              <a:rPr lang="en-US" altLang="zh-CN" sz="4000">
                <a:ln w="22225">
                  <a:solidFill>
                    <a:schemeClr val="accent2"/>
                  </a:solidFill>
                  <a:prstDash val="solid"/>
                </a:ln>
                <a:solidFill>
                  <a:schemeClr val="accent2">
                    <a:lumMod val="40000"/>
                    <a:lumOff val="60000"/>
                  </a:schemeClr>
                </a:solidFill>
                <a:effectLst/>
                <a:sym typeface="+mn-ea"/>
              </a:rPr>
              <a:t>Dialogul intercultural </a:t>
            </a:r>
            <a:r>
              <a:rPr lang="en-US" altLang="zh-CN" sz="4000">
                <a:effectLst>
                  <a:outerShdw blurRad="50800" dist="38100" dir="2700000" algn="tl" rotWithShape="0">
                    <a:prstClr val="black">
                      <a:alpha val="40000"/>
                    </a:prstClr>
                  </a:outerShdw>
                </a:effectLst>
                <a:sym typeface="+mn-ea"/>
              </a:rPr>
              <a:t>între studenții locali și străini joacă un rol central în acest proces. Universitățile, ca spații diverse, sunt locuri unde studenții din diferite colțuri ale lumii se pot întâlni,</a:t>
            </a:r>
            <a:r>
              <a:rPr lang="en-US" altLang="en-US" sz="4000">
                <a:effectLst>
                  <a:outerShdw blurRad="50800" dist="38100" dir="2700000" algn="tl" rotWithShape="0">
                    <a:prstClr val="black">
                      <a:alpha val="40000"/>
                    </a:prstClr>
                  </a:outerShdw>
                </a:effectLst>
                <a:sym typeface="+mn-ea"/>
              </a:rPr>
              <a:t>face schimb de culturi,</a:t>
            </a:r>
            <a:r>
              <a:rPr lang="en-US" altLang="zh-CN" sz="4000">
                <a:effectLst>
                  <a:outerShdw blurRad="50800" dist="38100" dir="2700000" algn="tl" rotWithShape="0">
                    <a:prstClr val="black">
                      <a:alpha val="40000"/>
                    </a:prstClr>
                  </a:outerShdw>
                </a:effectLst>
                <a:sym typeface="+mn-ea"/>
              </a:rPr>
              <a:t> înțelege mai profund diversitatea globală.</a:t>
            </a:r>
          </a:p>
        </p:txBody>
      </p:sp>
      <p:pic>
        <p:nvPicPr>
          <p:cNvPr id="3" name="Изображение 2"/>
          <p:cNvPicPr>
            <a:picLocks noChangeAspect="1"/>
          </p:cNvPicPr>
          <p:nvPr/>
        </p:nvPicPr>
        <p:blipFill>
          <a:blip r:embed="rId2"/>
          <a:stretch>
            <a:fillRect/>
          </a:stretch>
        </p:blipFill>
        <p:spPr>
          <a:xfrm>
            <a:off x="7099300" y="3849370"/>
            <a:ext cx="4317365" cy="2778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4826635" y="719455"/>
          <a:ext cx="6835775"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Текстовое поле 2"/>
          <p:cNvSpPr txBox="1"/>
          <p:nvPr/>
        </p:nvSpPr>
        <p:spPr>
          <a:xfrm>
            <a:off x="760730" y="412115"/>
            <a:ext cx="4201160" cy="2147570"/>
          </a:xfrm>
          <a:prstGeom prst="rect">
            <a:avLst/>
          </a:prstGeom>
        </p:spPr>
        <p:txBody>
          <a:bodyPr>
            <a:noAutofit/>
          </a:bodyPr>
          <a:lstStyle/>
          <a:p>
            <a:pPr algn="ctr">
              <a:spcAft>
                <a:spcPct val="0"/>
              </a:spcAft>
            </a:pPr>
            <a:r>
              <a:rPr lang="en-US" altLang="zh-CN" sz="3600" b="1"/>
              <a:t>Importanța dialogului intercultural</a:t>
            </a:r>
          </a:p>
          <a:p>
            <a:pPr algn="ctr"/>
            <a:endParaRPr lang="en-US" altLang="zh-CN" sz="3600"/>
          </a:p>
        </p:txBody>
      </p:sp>
      <p:pic>
        <p:nvPicPr>
          <p:cNvPr id="4" name="Изображение 3"/>
          <p:cNvPicPr>
            <a:picLocks noChangeAspect="1"/>
          </p:cNvPicPr>
          <p:nvPr/>
        </p:nvPicPr>
        <p:blipFill>
          <a:blip r:embed="rId7"/>
          <a:stretch>
            <a:fillRect/>
          </a:stretch>
        </p:blipFill>
        <p:spPr>
          <a:xfrm>
            <a:off x="393700" y="2541905"/>
            <a:ext cx="4433570" cy="3491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е поле 2"/>
          <p:cNvSpPr txBox="1"/>
          <p:nvPr/>
        </p:nvSpPr>
        <p:spPr>
          <a:xfrm>
            <a:off x="2854960" y="442595"/>
            <a:ext cx="6055360" cy="426720"/>
          </a:xfrm>
          <a:prstGeom prst="rect">
            <a:avLst/>
          </a:prstGeom>
        </p:spPr>
        <p:txBody>
          <a:bodyPr>
            <a:noAutofit/>
          </a:bodyPr>
          <a:lstStyle/>
          <a:p>
            <a:pPr marL="0" indent="0" fontAlgn="base">
              <a:lnSpc>
                <a:spcPts val="1050"/>
              </a:lnSpc>
              <a:spcBef>
                <a:spcPct val="0"/>
              </a:spcBef>
              <a:spcAft>
                <a:spcPct val="0"/>
              </a:spcAft>
            </a:pPr>
            <a:endParaRPr lang="en-US" altLang="zh-CN" sz="2400" b="0" i="0">
              <a:solidFill>
                <a:srgbClr val="0E69AD"/>
              </a:solidFill>
              <a:latin typeface="Arial Black" panose="020B0A04020102020204" charset="0"/>
              <a:ea typeface="Open Sans"/>
              <a:cs typeface="Arial Black" panose="020B0A04020102020204" charset="0"/>
            </a:endParaRPr>
          </a:p>
        </p:txBody>
      </p:sp>
      <p:sp>
        <p:nvSpPr>
          <p:cNvPr id="5" name="Текстовое поле 4"/>
          <p:cNvSpPr txBox="1"/>
          <p:nvPr/>
        </p:nvSpPr>
        <p:spPr>
          <a:xfrm>
            <a:off x="1546860" y="488950"/>
            <a:ext cx="9368790" cy="845185"/>
          </a:xfrm>
          <a:prstGeom prst="rect">
            <a:avLst/>
          </a:prstGeom>
        </p:spPr>
        <p:txBody>
          <a:bodyPr>
            <a:noAutofit/>
          </a:bodyPr>
          <a:lstStyle/>
          <a:p>
            <a:pPr marL="0" indent="0" fontAlgn="base">
              <a:lnSpc>
                <a:spcPts val="1050"/>
              </a:lnSpc>
              <a:spcBef>
                <a:spcPct val="0"/>
              </a:spcBef>
              <a:spcAft>
                <a:spcPct val="0"/>
              </a:spcAft>
            </a:pPr>
            <a:endParaRPr lang="en-US" altLang="en-US" sz="3200" b="1" dirty="0">
              <a:solidFill>
                <a:srgbClr val="0E69AD"/>
              </a:solidFill>
              <a:latin typeface="Times New Roman" panose="02020603050405020304" charset="0"/>
              <a:ea typeface="Open Sans"/>
              <a:cs typeface="Times New Roman" panose="02020603050405020304" charset="0"/>
            </a:endParaRPr>
          </a:p>
          <a:p>
            <a:pPr marL="0" indent="0" algn="ctr" fontAlgn="base">
              <a:lnSpc>
                <a:spcPts val="1050"/>
              </a:lnSpc>
              <a:spcBef>
                <a:spcPct val="0"/>
              </a:spcBef>
              <a:spcAft>
                <a:spcPct val="0"/>
              </a:spcAft>
            </a:pPr>
            <a:r>
              <a:rPr lang="en-US" altLang="en-US" sz="3200" b="1" dirty="0" err="1">
                <a:solidFill>
                  <a:srgbClr val="0E69AD"/>
                </a:solidFill>
                <a:latin typeface="Times New Roman" panose="02020603050405020304" charset="0"/>
                <a:ea typeface="Open Sans"/>
                <a:cs typeface="Times New Roman" panose="02020603050405020304" charset="0"/>
              </a:rPr>
              <a:t>Promovarea</a:t>
            </a:r>
            <a:r>
              <a:rPr lang="en-US" altLang="en-US" sz="3200" b="1" dirty="0">
                <a:solidFill>
                  <a:srgbClr val="0E69AD"/>
                </a:solidFill>
                <a:latin typeface="Times New Roman" panose="02020603050405020304" charset="0"/>
                <a:ea typeface="Open Sans"/>
                <a:cs typeface="Times New Roman" panose="02020603050405020304" charset="0"/>
              </a:rPr>
              <a:t> </a:t>
            </a:r>
            <a:r>
              <a:rPr lang="en-US" altLang="en-US" sz="3200" b="1" dirty="0" err="1">
                <a:solidFill>
                  <a:srgbClr val="0E69AD"/>
                </a:solidFill>
                <a:latin typeface="Times New Roman" panose="02020603050405020304" charset="0"/>
                <a:ea typeface="Open Sans"/>
                <a:cs typeface="Times New Roman" panose="02020603050405020304" charset="0"/>
              </a:rPr>
              <a:t>dialogului</a:t>
            </a:r>
            <a:r>
              <a:rPr lang="en-US" altLang="en-US" sz="3200" b="1" dirty="0">
                <a:solidFill>
                  <a:srgbClr val="0E69AD"/>
                </a:solidFill>
                <a:latin typeface="Times New Roman" panose="02020603050405020304" charset="0"/>
                <a:ea typeface="Open Sans"/>
                <a:cs typeface="Times New Roman" panose="02020603050405020304" charset="0"/>
              </a:rPr>
              <a:t> intercultural</a:t>
            </a:r>
            <a:r>
              <a:rPr lang="" altLang="en-US" sz="3200" b="1" dirty="0">
                <a:solidFill>
                  <a:srgbClr val="0E69AD"/>
                </a:solidFill>
                <a:latin typeface="Times New Roman" panose="02020603050405020304" charset="0"/>
                <a:ea typeface="Open Sans"/>
                <a:cs typeface="Times New Roman" panose="02020603050405020304" charset="0"/>
              </a:rPr>
              <a:t> academic </a:t>
            </a:r>
          </a:p>
        </p:txBody>
      </p:sp>
      <p:graphicFrame>
        <p:nvGraphicFramePr>
          <p:cNvPr id="4" name="Схема 3"/>
          <p:cNvGraphicFramePr/>
          <p:nvPr/>
        </p:nvGraphicFramePr>
        <p:xfrm>
          <a:off x="566420" y="1334135"/>
          <a:ext cx="11059160" cy="2358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Текстовое поле 1"/>
          <p:cNvSpPr txBox="1"/>
          <p:nvPr/>
        </p:nvSpPr>
        <p:spPr>
          <a:xfrm>
            <a:off x="2466975" y="4018915"/>
            <a:ext cx="7528560" cy="2407920"/>
          </a:xfrm>
          <a:prstGeom prst="rect">
            <a:avLst/>
          </a:prstGeom>
        </p:spPr>
        <p:txBody>
          <a:bodyPr>
            <a:noAutofit/>
          </a:bodyPr>
          <a:lstStyle/>
          <a:p>
            <a:pPr indent="565150" algn="just"/>
            <a:r>
              <a:rPr lang="en-US" altLang="zh-CN" sz="2400" b="1">
                <a:ln/>
                <a:solidFill>
                  <a:srgbClr val="FF0000"/>
                </a:solidFill>
                <a:effectLst>
                  <a:outerShdw blurRad="38100" dist="25400" dir="5400000" algn="ctr" rotWithShape="0">
                    <a:srgbClr val="6E747A">
                      <a:alpha val="43000"/>
                    </a:srgbClr>
                  </a:outerShdw>
                </a:effectLst>
              </a:rPr>
              <a:t>Într-o lume globalizată, universitățile și instituțiile de învățământ superior joacă un rol esențial în promovarea dialogului intercultural. Prin programe educaționale, schimburi internaționale și inițiative de incluziune, mediul academic poate deveni un spațiu de învățare, colaborare și respect reciproc între culturi.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custDataLst>
              <p:tags r:id="rId1"/>
            </p:custDataLst>
          </p:nvPr>
        </p:nvPicPr>
        <p:blipFill>
          <a:blip r:embed="rId16">
            <a:extLst>
              <a:ext uri="{28A0092B-C50C-407E-A947-70E740481C1C}">
                <a14:useLocalDpi xmlns:a14="http://schemas.microsoft.com/office/drawing/2010/main" val="0"/>
              </a:ext>
            </a:extLst>
          </a:blip>
          <a:srcRect t="13471" b="13471"/>
          <a:stretch>
            <a:fillRect/>
          </a:stretch>
        </p:blipFill>
        <p:spPr>
          <a:xfrm flipH="1">
            <a:off x="9050655" y="4168775"/>
            <a:ext cx="2438400" cy="2466975"/>
          </a:xfrm>
          <a:prstGeom prst="rect">
            <a:avLst/>
          </a:prstGeom>
          <a:ln w="9525" cap="flat" cmpd="sng" algn="ctr">
            <a:solidFill>
              <a:schemeClr val="dk1">
                <a:lumMod val="40000"/>
                <a:lumOff val="60000"/>
                <a:alpha val="50000"/>
              </a:schemeClr>
            </a:solidFill>
            <a:prstDash val="solid"/>
            <a:round/>
            <a:headEnd type="none" w="med" len="med"/>
            <a:tailEnd type="none" w="med" len="med"/>
          </a:ln>
        </p:spPr>
      </p:pic>
      <p:sp>
        <p:nvSpPr>
          <p:cNvPr id="12" name="正文"/>
          <p:cNvSpPr txBox="1"/>
          <p:nvPr>
            <p:custDataLst>
              <p:tags r:id="rId2"/>
            </p:custDataLst>
          </p:nvPr>
        </p:nvSpPr>
        <p:spPr>
          <a:xfrm>
            <a:off x="694055" y="4921250"/>
            <a:ext cx="2207895" cy="1832610"/>
          </a:xfrm>
          <a:prstGeom prst="rect">
            <a:avLst/>
          </a:prstGeom>
          <a:noFill/>
        </p:spPr>
        <p:txBody>
          <a:bodyPr wrap="square" lIns="0" tIns="0" rIns="0" bIns="0" rtlCol="0" anchor="t" anchorCtr="0">
            <a:normAutofit/>
          </a:bodyPr>
          <a:lstStyle>
            <a:defPPr>
              <a:defRPr lang="en-US">
                <a:latin typeface="+mn-lt"/>
              </a:defRPr>
            </a:defPPr>
            <a:lvl1pPr indent="0" algn="just" fontAlgn="auto">
              <a:lnSpc>
                <a:spcPct val="150000"/>
              </a:lnSpc>
              <a:defRPr sz="1600" spc="130">
                <a:ln>
                  <a:noFill/>
                  <a:prstDash val="sysDot"/>
                </a:ln>
                <a:solidFill>
                  <a:schemeClr val="tx1">
                    <a:lumMod val="65000"/>
                    <a:lumOff val="35000"/>
                  </a:schemeClr>
                </a:solidFill>
                <a:latin typeface="+mn-lt"/>
              </a:defRPr>
            </a:lvl1pPr>
          </a:lstStyle>
          <a:p>
            <a:pPr indent="346710" algn="just"/>
            <a:r>
              <a:rPr lang="en-US" altLang="ru-RU" sz="1800" spc="0" dirty="0">
                <a:solidFill>
                  <a:schemeClr val="tx1">
                    <a:lumMod val="85000"/>
                    <a:lumOff val="15000"/>
                  </a:schemeClr>
                </a:solidFill>
                <a:sym typeface="+mn-ea"/>
              </a:rPr>
              <a:t>Introducerea </a:t>
            </a:r>
            <a:r>
              <a:rPr lang="en-US" altLang="en-US" sz="1800" spc="0" dirty="0">
                <a:solidFill>
                  <a:schemeClr val="tx1">
                    <a:lumMod val="85000"/>
                    <a:lumOff val="15000"/>
                  </a:schemeClr>
                </a:solidFill>
                <a:sym typeface="+mn-ea"/>
              </a:rPr>
              <a:t>î</a:t>
            </a:r>
            <a:r>
              <a:rPr lang="en-US" altLang="ru-RU" sz="1800" spc="0" dirty="0">
                <a:solidFill>
                  <a:schemeClr val="tx1">
                    <a:lumMod val="85000"/>
                    <a:lumOff val="15000"/>
                  </a:schemeClr>
                </a:solidFill>
                <a:sym typeface="+mn-ea"/>
              </a:rPr>
              <a:t>n </a:t>
            </a:r>
            <a:r>
              <a:rPr lang="en-US" altLang="en-US" sz="1800" spc="0" dirty="0">
                <a:solidFill>
                  <a:schemeClr val="tx1">
                    <a:lumMod val="85000"/>
                    <a:lumOff val="15000"/>
                  </a:schemeClr>
                </a:solidFill>
                <a:sym typeface="+mn-ea"/>
              </a:rPr>
              <a:t>instituții</a:t>
            </a:r>
            <a:r>
              <a:rPr lang="en-US" altLang="ru-RU" sz="1800" spc="0" dirty="0">
                <a:solidFill>
                  <a:schemeClr val="tx1">
                    <a:lumMod val="85000"/>
                    <a:lumOff val="15000"/>
                  </a:schemeClr>
                </a:solidFill>
                <a:sym typeface="+mn-ea"/>
              </a:rPr>
              <a:t> a unor </a:t>
            </a:r>
            <a:r>
              <a:rPr lang="en-US" altLang="en-US" sz="1800" spc="0" dirty="0">
                <a:solidFill>
                  <a:schemeClr val="tx1">
                    <a:lumMod val="85000"/>
                    <a:lumOff val="15000"/>
                  </a:schemeClr>
                </a:solidFill>
                <a:sym typeface="+mn-ea"/>
              </a:rPr>
              <a:t>sub</a:t>
            </a:r>
            <a:r>
              <a:rPr lang="en-US" altLang="ru-RU" sz="1800" spc="0" dirty="0">
                <a:solidFill>
                  <a:schemeClr val="tx1">
                    <a:lumMod val="85000"/>
                    <a:lumOff val="15000"/>
                  </a:schemeClr>
                </a:solidFill>
                <a:sym typeface="+mn-ea"/>
              </a:rPr>
              <a:t>programe despre diversitate.</a:t>
            </a:r>
            <a:endParaRPr lang="en-US" sz="1800" spc="0" dirty="0">
              <a:solidFill>
                <a:schemeClr val="tx1">
                  <a:lumMod val="85000"/>
                  <a:lumOff val="15000"/>
                </a:schemeClr>
              </a:solidFill>
              <a:sym typeface="+mn-ea"/>
            </a:endParaRPr>
          </a:p>
        </p:txBody>
      </p:sp>
      <p:sp>
        <p:nvSpPr>
          <p:cNvPr id="4" name="正文"/>
          <p:cNvSpPr txBox="1"/>
          <p:nvPr>
            <p:custDataLst>
              <p:tags r:id="rId3"/>
            </p:custDataLst>
          </p:nvPr>
        </p:nvSpPr>
        <p:spPr>
          <a:xfrm>
            <a:off x="3620549" y="2368167"/>
            <a:ext cx="2206998" cy="1702513"/>
          </a:xfrm>
          <a:prstGeom prst="rect">
            <a:avLst/>
          </a:prstGeom>
          <a:noFill/>
        </p:spPr>
        <p:txBody>
          <a:bodyPr wrap="square" lIns="0" tIns="0" rIns="0" bIns="0" rtlCol="0" anchor="t" anchorCtr="0">
            <a:normAutofit/>
          </a:bodyPr>
          <a:lstStyle>
            <a:defPPr>
              <a:defRPr lang="en-US">
                <a:latin typeface="+mn-lt"/>
              </a:defRPr>
            </a:defPPr>
            <a:lvl1pPr indent="0" fontAlgn="auto">
              <a:lnSpc>
                <a:spcPct val="150000"/>
              </a:lnSpc>
              <a:defRPr sz="1600" spc="130">
                <a:ln>
                  <a:noFill/>
                  <a:prstDash val="sysDot"/>
                </a:ln>
                <a:solidFill>
                  <a:schemeClr val="tx1">
                    <a:lumMod val="75000"/>
                    <a:lumOff val="25000"/>
                  </a:schemeClr>
                </a:solidFill>
                <a:latin typeface="+mn-lt"/>
              </a:defRPr>
            </a:lvl1pPr>
          </a:lstStyle>
          <a:p>
            <a:r>
              <a:rPr lang="en-US" altLang="ru-RU" sz="1800" spc="0" dirty="0">
                <a:solidFill>
                  <a:schemeClr val="tx1">
                    <a:lumMod val="85000"/>
                    <a:lumOff val="15000"/>
                  </a:schemeClr>
                </a:solidFill>
                <a:sym typeface="+mn-ea"/>
              </a:rPr>
              <a:t>Programe de mobilitate interna</a:t>
            </a:r>
            <a:r>
              <a:rPr lang="en-US" altLang="en-US" sz="1800" spc="0" dirty="0">
                <a:solidFill>
                  <a:schemeClr val="tx1">
                    <a:lumMod val="85000"/>
                    <a:lumOff val="15000"/>
                  </a:schemeClr>
                </a:solidFill>
                <a:sym typeface="+mn-ea"/>
              </a:rPr>
              <a:t>ț</a:t>
            </a:r>
            <a:r>
              <a:rPr lang="en-US" altLang="ru-RU" sz="1800" spc="0" dirty="0">
                <a:solidFill>
                  <a:schemeClr val="tx1">
                    <a:lumMod val="85000"/>
                    <a:lumOff val="15000"/>
                  </a:schemeClr>
                </a:solidFill>
                <a:sym typeface="+mn-ea"/>
              </a:rPr>
              <a:t>ional</a:t>
            </a:r>
            <a:r>
              <a:rPr lang="en-US" altLang="en-US" sz="1800" spc="0" dirty="0">
                <a:solidFill>
                  <a:schemeClr val="tx1">
                    <a:lumMod val="85000"/>
                    <a:lumOff val="15000"/>
                  </a:schemeClr>
                </a:solidFill>
                <a:sym typeface="+mn-ea"/>
              </a:rPr>
              <a:t>ă</a:t>
            </a:r>
            <a:r>
              <a:rPr lang="en-US" altLang="ru-RU" sz="1800" spc="0" dirty="0">
                <a:solidFill>
                  <a:schemeClr val="tx1">
                    <a:lumMod val="85000"/>
                    <a:lumOff val="15000"/>
                  </a:schemeClr>
                </a:solidFill>
                <a:sym typeface="+mn-ea"/>
              </a:rPr>
              <a:t> pentru tineri </a:t>
            </a:r>
            <a:r>
              <a:rPr lang="en-US" altLang="en-US" sz="1800" spc="0" dirty="0">
                <a:solidFill>
                  <a:schemeClr val="tx1">
                    <a:lumMod val="85000"/>
                    <a:lumOff val="15000"/>
                  </a:schemeClr>
                </a:solidFill>
                <a:sym typeface="+mn-ea"/>
              </a:rPr>
              <a:t>ș</a:t>
            </a:r>
            <a:r>
              <a:rPr lang="en-US" altLang="ru-RU" sz="1800" spc="0" dirty="0">
                <a:solidFill>
                  <a:schemeClr val="tx1">
                    <a:lumMod val="85000"/>
                    <a:lumOff val="15000"/>
                  </a:schemeClr>
                </a:solidFill>
                <a:sym typeface="+mn-ea"/>
              </a:rPr>
              <a:t>i profesioni</a:t>
            </a:r>
            <a:r>
              <a:rPr lang="en-US" altLang="en-US" sz="1800" spc="0" dirty="0">
                <a:solidFill>
                  <a:schemeClr val="tx1">
                    <a:lumMod val="85000"/>
                    <a:lumOff val="15000"/>
                  </a:schemeClr>
                </a:solidFill>
                <a:sym typeface="+mn-ea"/>
              </a:rPr>
              <a:t>ș</a:t>
            </a:r>
            <a:r>
              <a:rPr lang="en-US" altLang="ru-RU" sz="1800" spc="0" dirty="0">
                <a:solidFill>
                  <a:schemeClr val="tx1">
                    <a:lumMod val="85000"/>
                    <a:lumOff val="15000"/>
                  </a:schemeClr>
                </a:solidFill>
                <a:sym typeface="+mn-ea"/>
              </a:rPr>
              <a:t>ti.</a:t>
            </a:r>
            <a:endParaRPr lang="en-US" sz="1800" spc="0" dirty="0">
              <a:solidFill>
                <a:schemeClr val="tx1">
                  <a:lumMod val="85000"/>
                  <a:lumOff val="15000"/>
                </a:schemeClr>
              </a:solidFill>
              <a:sym typeface="+mn-ea"/>
            </a:endParaRPr>
          </a:p>
        </p:txBody>
      </p:sp>
      <p:sp>
        <p:nvSpPr>
          <p:cNvPr id="6" name="正文"/>
          <p:cNvSpPr txBox="1"/>
          <p:nvPr>
            <p:custDataLst>
              <p:tags r:id="rId4"/>
            </p:custDataLst>
          </p:nvPr>
        </p:nvSpPr>
        <p:spPr>
          <a:xfrm>
            <a:off x="6177915" y="5017135"/>
            <a:ext cx="2642870" cy="1628140"/>
          </a:xfrm>
          <a:prstGeom prst="rect">
            <a:avLst/>
          </a:prstGeom>
          <a:noFill/>
        </p:spPr>
        <p:txBody>
          <a:bodyPr wrap="square" lIns="0" tIns="0" rIns="0" bIns="0" rtlCol="0" anchor="t" anchorCtr="0">
            <a:noAutofit/>
          </a:bodyPr>
          <a:lstStyle>
            <a:defPPr>
              <a:defRPr lang="en-US">
                <a:latin typeface="+mn-lt"/>
              </a:defRPr>
            </a:defPPr>
            <a:lvl1pPr indent="0" fontAlgn="auto">
              <a:lnSpc>
                <a:spcPct val="150000"/>
              </a:lnSpc>
              <a:defRPr sz="1600" spc="130">
                <a:ln>
                  <a:noFill/>
                  <a:prstDash val="sysDot"/>
                </a:ln>
                <a:solidFill>
                  <a:schemeClr val="tx1">
                    <a:lumMod val="75000"/>
                    <a:lumOff val="25000"/>
                  </a:schemeClr>
                </a:solidFill>
                <a:latin typeface="+mn-lt"/>
              </a:defRPr>
            </a:lvl1pPr>
          </a:lstStyle>
          <a:p>
            <a:pPr indent="236220">
              <a:lnSpc>
                <a:spcPct val="100000"/>
              </a:lnSpc>
            </a:pPr>
            <a:r>
              <a:rPr lang="en-US" altLang="ru-RU" sz="1800" spc="0" dirty="0">
                <a:solidFill>
                  <a:schemeClr val="tx1">
                    <a:lumMod val="85000"/>
                    <a:lumOff val="15000"/>
                  </a:schemeClr>
                </a:solidFill>
                <a:sym typeface="+mn-ea"/>
              </a:rPr>
              <a:t>Crearea de trasee tematice care eviden</a:t>
            </a:r>
            <a:r>
              <a:rPr lang="en-US" altLang="en-US" sz="1800" spc="0" dirty="0">
                <a:solidFill>
                  <a:schemeClr val="tx1">
                    <a:lumMod val="85000"/>
                    <a:lumOff val="15000"/>
                  </a:schemeClr>
                </a:solidFill>
                <a:sym typeface="+mn-ea"/>
              </a:rPr>
              <a:t>ț</a:t>
            </a:r>
            <a:r>
              <a:rPr lang="en-US" altLang="ru-RU" sz="1800" spc="0" dirty="0">
                <a:solidFill>
                  <a:schemeClr val="tx1">
                    <a:lumMod val="85000"/>
                    <a:lumOff val="15000"/>
                  </a:schemeClr>
                </a:solidFill>
                <a:sym typeface="+mn-ea"/>
              </a:rPr>
              <a:t>iaz</a:t>
            </a:r>
            <a:r>
              <a:rPr lang="en-US" altLang="en-US" sz="1800" spc="0" dirty="0">
                <a:solidFill>
                  <a:schemeClr val="tx1">
                    <a:lumMod val="85000"/>
                    <a:lumOff val="15000"/>
                  </a:schemeClr>
                </a:solidFill>
                <a:sym typeface="+mn-ea"/>
              </a:rPr>
              <a:t>ă</a:t>
            </a:r>
            <a:r>
              <a:rPr lang="en-US" altLang="ru-RU" sz="1800" spc="0" dirty="0">
                <a:solidFill>
                  <a:schemeClr val="tx1">
                    <a:lumMod val="85000"/>
                    <a:lumOff val="15000"/>
                  </a:schemeClr>
                </a:solidFill>
                <a:sym typeface="+mn-ea"/>
              </a:rPr>
              <a:t> diversitatea cultural</a:t>
            </a:r>
            <a:r>
              <a:rPr lang="en-US" altLang="en-US" sz="1800" spc="0" dirty="0">
                <a:solidFill>
                  <a:schemeClr val="tx1">
                    <a:lumMod val="85000"/>
                    <a:lumOff val="15000"/>
                  </a:schemeClr>
                </a:solidFill>
                <a:sym typeface="+mn-ea"/>
              </a:rPr>
              <a:t>ă</a:t>
            </a:r>
            <a:r>
              <a:rPr lang="en-US" altLang="ru-RU" sz="1800" spc="0" dirty="0">
                <a:solidFill>
                  <a:schemeClr val="tx1">
                    <a:lumMod val="85000"/>
                    <a:lumOff val="15000"/>
                  </a:schemeClr>
                </a:solidFill>
                <a:sym typeface="+mn-ea"/>
              </a:rPr>
              <a:t> (ex. rutele gastronomice, rutele etnografice).</a:t>
            </a:r>
          </a:p>
        </p:txBody>
      </p:sp>
      <p:sp>
        <p:nvSpPr>
          <p:cNvPr id="11" name="正文"/>
          <p:cNvSpPr txBox="1"/>
          <p:nvPr>
            <p:custDataLst>
              <p:tags r:id="rId5"/>
            </p:custDataLst>
          </p:nvPr>
        </p:nvSpPr>
        <p:spPr>
          <a:xfrm>
            <a:off x="9289703" y="2368167"/>
            <a:ext cx="2207717" cy="1702513"/>
          </a:xfrm>
          <a:prstGeom prst="rect">
            <a:avLst/>
          </a:prstGeom>
          <a:noFill/>
        </p:spPr>
        <p:txBody>
          <a:bodyPr wrap="square" lIns="0" tIns="0" rIns="0" bIns="0" rtlCol="0" anchor="t" anchorCtr="0">
            <a:normAutofit/>
          </a:bodyPr>
          <a:lstStyle>
            <a:defPPr>
              <a:defRPr lang="en-US">
                <a:latin typeface="+mn-lt"/>
              </a:defRPr>
            </a:defPPr>
            <a:lvl1pPr indent="0" fontAlgn="auto">
              <a:lnSpc>
                <a:spcPct val="150000"/>
              </a:lnSpc>
              <a:defRPr sz="1600" spc="130">
                <a:ln>
                  <a:noFill/>
                  <a:prstDash val="sysDot"/>
                </a:ln>
                <a:solidFill>
                  <a:schemeClr val="tx1">
                    <a:lumMod val="75000"/>
                    <a:lumOff val="25000"/>
                  </a:schemeClr>
                </a:solidFill>
                <a:latin typeface="+mn-lt"/>
              </a:defRPr>
            </a:lvl1pPr>
          </a:lstStyle>
          <a:p>
            <a:pPr indent="285750"/>
            <a:r>
              <a:rPr lang="en-US" altLang="ru-RU" sz="1800" spc="0" dirty="0">
                <a:solidFill>
                  <a:schemeClr val="tx1">
                    <a:lumMod val="85000"/>
                    <a:lumOff val="15000"/>
                  </a:schemeClr>
                </a:solidFill>
                <a:sym typeface="+mn-ea"/>
              </a:rPr>
              <a:t>Utilizarea platformelor online pentru a facilita discu</a:t>
            </a:r>
            <a:r>
              <a:rPr lang="en-US" altLang="en-US" sz="1800" spc="0" dirty="0">
                <a:solidFill>
                  <a:schemeClr val="tx1">
                    <a:lumMod val="85000"/>
                    <a:lumOff val="15000"/>
                  </a:schemeClr>
                </a:solidFill>
                <a:sym typeface="+mn-ea"/>
              </a:rPr>
              <a:t>ț</a:t>
            </a:r>
            <a:r>
              <a:rPr lang="en-US" altLang="ru-RU" sz="1800" spc="0" dirty="0">
                <a:solidFill>
                  <a:schemeClr val="tx1">
                    <a:lumMod val="85000"/>
                    <a:lumOff val="15000"/>
                  </a:schemeClr>
                </a:solidFill>
                <a:sym typeface="+mn-ea"/>
              </a:rPr>
              <a:t>ii interculturale.</a:t>
            </a:r>
            <a:endParaRPr lang="en-US" sz="1800" spc="0" dirty="0">
              <a:solidFill>
                <a:schemeClr val="tx1">
                  <a:lumMod val="85000"/>
                  <a:lumOff val="15000"/>
                </a:schemeClr>
              </a:solidFill>
              <a:sym typeface="+mn-ea"/>
            </a:endParaRPr>
          </a:p>
          <a:p>
            <a:pPr indent="285750"/>
            <a:endParaRPr lang="en-US" sz="1800" spc="0" dirty="0">
              <a:solidFill>
                <a:schemeClr val="tx1">
                  <a:lumMod val="85000"/>
                  <a:lumOff val="15000"/>
                </a:schemeClr>
              </a:solidFill>
              <a:sym typeface="+mn-ea"/>
            </a:endParaRPr>
          </a:p>
        </p:txBody>
      </p:sp>
      <p:sp>
        <p:nvSpPr>
          <p:cNvPr id="3" name="标题"/>
          <p:cNvSpPr txBox="1"/>
          <p:nvPr>
            <p:custDataLst>
              <p:tags r:id="rId6"/>
            </p:custDataLst>
          </p:nvPr>
        </p:nvSpPr>
        <p:spPr>
          <a:xfrm>
            <a:off x="1124585" y="4264660"/>
            <a:ext cx="1565275" cy="462280"/>
          </a:xfrm>
          <a:prstGeom prst="rect">
            <a:avLst/>
          </a:prstGeom>
          <a:noFill/>
        </p:spPr>
        <p:txBody>
          <a:bodyPr wrap="square" lIns="0" tIns="0" rIns="0" bIns="0" rtlCol="0" anchor="ctr" anchorCtr="0">
            <a:noAutofit/>
          </a:bodyPr>
          <a:lstStyle>
            <a:defPPr>
              <a:defRPr lang="en-US">
                <a:latin typeface="+mj-lt"/>
              </a:defRPr>
            </a:defPPr>
            <a:lvl1pPr>
              <a:defRPr sz="2400">
                <a:solidFill>
                  <a:schemeClr val="accent1"/>
                </a:solidFill>
                <a:latin typeface="+mj-lt"/>
              </a:defRPr>
            </a:lvl1pPr>
          </a:lstStyle>
          <a:p>
            <a:pPr algn="ctr"/>
            <a:r>
              <a:rPr lang="en-US" altLang="ru-RU" sz="1800" b="1" dirty="0">
                <a:ln/>
                <a:solidFill>
                  <a:schemeClr val="accent1"/>
                </a:solidFill>
                <a:effectLst>
                  <a:outerShdw blurRad="38100" dist="25400" dir="5400000" algn="ctr" rotWithShape="0">
                    <a:srgbClr val="6E747A">
                      <a:alpha val="43000"/>
                    </a:srgbClr>
                  </a:outerShdw>
                </a:effectLst>
                <a:latin typeface="+mj-lt"/>
                <a:sym typeface="+mn-ea"/>
              </a:rPr>
              <a:t>Educa</a:t>
            </a:r>
            <a:r>
              <a:rPr lang="en-US" altLang="en-US" sz="1800" b="1" dirty="0">
                <a:ln/>
                <a:solidFill>
                  <a:schemeClr val="accent1"/>
                </a:solidFill>
                <a:effectLst>
                  <a:outerShdw blurRad="38100" dist="25400" dir="5400000" algn="ctr" rotWithShape="0">
                    <a:srgbClr val="6E747A">
                      <a:alpha val="43000"/>
                    </a:srgbClr>
                  </a:outerShdw>
                </a:effectLst>
                <a:latin typeface="+mj-lt"/>
                <a:sym typeface="+mn-ea"/>
              </a:rPr>
              <a:t>ț</a:t>
            </a:r>
            <a:r>
              <a:rPr lang="en-US" altLang="ru-RU" sz="1800" b="1" dirty="0">
                <a:ln/>
                <a:solidFill>
                  <a:schemeClr val="accent1"/>
                </a:solidFill>
                <a:effectLst>
                  <a:outerShdw blurRad="38100" dist="25400" dir="5400000" algn="ctr" rotWithShape="0">
                    <a:srgbClr val="6E747A">
                      <a:alpha val="43000"/>
                    </a:srgbClr>
                  </a:outerShdw>
                </a:effectLst>
                <a:latin typeface="+mj-lt"/>
                <a:sym typeface="+mn-ea"/>
              </a:rPr>
              <a:t>ia intercultural</a:t>
            </a:r>
            <a:r>
              <a:rPr lang="en-US" altLang="en-US" sz="1800" b="1" dirty="0">
                <a:ln/>
                <a:solidFill>
                  <a:schemeClr val="accent1"/>
                </a:solidFill>
                <a:effectLst>
                  <a:outerShdw blurRad="38100" dist="25400" dir="5400000" algn="ctr" rotWithShape="0">
                    <a:srgbClr val="6E747A">
                      <a:alpha val="43000"/>
                    </a:srgbClr>
                  </a:outerShdw>
                </a:effectLst>
                <a:latin typeface="+mj-lt"/>
                <a:sym typeface="+mn-ea"/>
              </a:rPr>
              <a:t>ă</a:t>
            </a:r>
            <a:r>
              <a:rPr lang="en-US" altLang="ru-RU" sz="1800" b="1" dirty="0">
                <a:ln/>
                <a:solidFill>
                  <a:schemeClr val="accent1"/>
                </a:solidFill>
                <a:effectLst>
                  <a:outerShdw blurRad="38100" dist="25400" dir="5400000" algn="ctr" rotWithShape="0">
                    <a:srgbClr val="6E747A">
                      <a:alpha val="43000"/>
                    </a:srgbClr>
                  </a:outerShdw>
                </a:effectLst>
                <a:latin typeface="+mj-lt"/>
                <a:sym typeface="+mn-ea"/>
              </a:rPr>
              <a:t> </a:t>
            </a:r>
          </a:p>
        </p:txBody>
      </p:sp>
      <p:sp>
        <p:nvSpPr>
          <p:cNvPr id="9" name="标题"/>
          <p:cNvSpPr txBox="1"/>
          <p:nvPr>
            <p:custDataLst>
              <p:tags r:id="rId7"/>
            </p:custDataLst>
          </p:nvPr>
        </p:nvSpPr>
        <p:spPr>
          <a:xfrm>
            <a:off x="4144645" y="1713865"/>
            <a:ext cx="1683385" cy="462280"/>
          </a:xfrm>
          <a:prstGeom prst="rect">
            <a:avLst/>
          </a:prstGeom>
          <a:noFill/>
        </p:spPr>
        <p:txBody>
          <a:bodyPr wrap="square" lIns="0" tIns="0" rIns="0" bIns="0" rtlCol="0" anchor="ctr" anchorCtr="0">
            <a:noAutofit/>
          </a:bodyPr>
          <a:lstStyle>
            <a:defPPr>
              <a:defRPr lang="en-US">
                <a:latin typeface="+mj-lt"/>
              </a:defRPr>
            </a:defPPr>
            <a:lvl1pPr>
              <a:defRPr sz="2400">
                <a:solidFill>
                  <a:schemeClr val="accent1"/>
                </a:solidFill>
                <a:latin typeface="+mj-lt"/>
              </a:defRPr>
            </a:lvl1pPr>
          </a:lstStyle>
          <a:p>
            <a:pPr algn="ctr"/>
            <a:r>
              <a:rPr lang="en-US" altLang="ru-RU" sz="1800" b="1" dirty="0">
                <a:latin typeface="+mj-lt"/>
                <a:sym typeface="+mn-ea"/>
              </a:rPr>
              <a:t>Schimburi culturale</a:t>
            </a:r>
          </a:p>
        </p:txBody>
      </p:sp>
      <p:sp>
        <p:nvSpPr>
          <p:cNvPr id="10" name="标题"/>
          <p:cNvSpPr txBox="1"/>
          <p:nvPr>
            <p:custDataLst>
              <p:tags r:id="rId8"/>
            </p:custDataLst>
          </p:nvPr>
        </p:nvSpPr>
        <p:spPr>
          <a:xfrm>
            <a:off x="9651365" y="1713865"/>
            <a:ext cx="1837690" cy="462280"/>
          </a:xfrm>
          <a:prstGeom prst="rect">
            <a:avLst/>
          </a:prstGeom>
          <a:noFill/>
        </p:spPr>
        <p:txBody>
          <a:bodyPr wrap="square" lIns="0" tIns="0" rIns="0" bIns="0" rtlCol="0" anchor="ctr" anchorCtr="0">
            <a:normAutofit fontScale="80000" lnSpcReduction="10000"/>
            <a:scene3d>
              <a:camera prst="orthographicFront"/>
              <a:lightRig rig="threePt" dir="t"/>
            </a:scene3d>
          </a:bodyPr>
          <a:lstStyle/>
          <a:p>
            <a:r>
              <a:rPr lang="en-US" altLang="ru-RU" sz="2200" b="1" dirty="0">
                <a:solidFill>
                  <a:schemeClr val="accent1"/>
                </a:solidFill>
                <a:effectLst>
                  <a:outerShdw blurRad="38100" dist="25400" dir="5400000" algn="ctr" rotWithShape="0">
                    <a:srgbClr val="6E747A">
                      <a:alpha val="43000"/>
                    </a:srgbClr>
                  </a:outerShdw>
                </a:effectLst>
                <a:latin typeface="+mj-lt"/>
                <a:sym typeface="+mn-ea"/>
              </a:rPr>
              <a:t>Media </a:t>
            </a:r>
            <a:r>
              <a:rPr lang="en-US" altLang="en-US" sz="2200" b="1" dirty="0">
                <a:solidFill>
                  <a:schemeClr val="accent1"/>
                </a:solidFill>
                <a:effectLst>
                  <a:outerShdw blurRad="38100" dist="25400" dir="5400000" algn="ctr" rotWithShape="0">
                    <a:srgbClr val="6E747A">
                      <a:alpha val="43000"/>
                    </a:srgbClr>
                  </a:outerShdw>
                </a:effectLst>
                <a:latin typeface="+mj-lt"/>
                <a:sym typeface="+mn-ea"/>
              </a:rPr>
              <a:t>ș</a:t>
            </a:r>
            <a:r>
              <a:rPr lang="en-US" altLang="ru-RU" sz="2200" b="1" dirty="0">
                <a:solidFill>
                  <a:schemeClr val="accent1"/>
                </a:solidFill>
                <a:effectLst>
                  <a:outerShdw blurRad="38100" dist="25400" dir="5400000" algn="ctr" rotWithShape="0">
                    <a:srgbClr val="6E747A">
                      <a:alpha val="43000"/>
                    </a:srgbClr>
                  </a:outerShdw>
                </a:effectLst>
                <a:latin typeface="+mj-lt"/>
                <a:sym typeface="+mn-ea"/>
              </a:rPr>
              <a:t>i tehnologie</a:t>
            </a:r>
            <a:endParaRPr lang="en-US" sz="2200" b="1" dirty="0">
              <a:solidFill>
                <a:schemeClr val="accent1"/>
              </a:solidFill>
              <a:effectLst>
                <a:outerShdw blurRad="38100" dist="25400" dir="5400000" algn="ctr" rotWithShape="0">
                  <a:srgbClr val="6E747A">
                    <a:alpha val="43000"/>
                  </a:srgbClr>
                </a:outerShdw>
              </a:effectLst>
              <a:latin typeface="+mj-lt"/>
              <a:sym typeface="+mn-ea"/>
            </a:endParaRPr>
          </a:p>
          <a:p>
            <a:endParaRPr lang="en-US" sz="2200" b="1" dirty="0">
              <a:solidFill>
                <a:schemeClr val="accent1"/>
              </a:solidFill>
              <a:effectLst>
                <a:outerShdw blurRad="38100" dist="25400" dir="5400000" algn="ctr" rotWithShape="0">
                  <a:srgbClr val="6E747A">
                    <a:alpha val="43000"/>
                  </a:srgbClr>
                </a:outerShdw>
              </a:effectLst>
              <a:latin typeface="+mj-lt"/>
              <a:sym typeface="+mn-ea"/>
            </a:endParaRPr>
          </a:p>
        </p:txBody>
      </p:sp>
      <p:sp>
        <p:nvSpPr>
          <p:cNvPr id="19" name="标题"/>
          <p:cNvSpPr txBox="1"/>
          <p:nvPr>
            <p:custDataLst>
              <p:tags r:id="rId9"/>
            </p:custDataLst>
          </p:nvPr>
        </p:nvSpPr>
        <p:spPr>
          <a:xfrm>
            <a:off x="6942455" y="4306570"/>
            <a:ext cx="1573530" cy="711200"/>
          </a:xfrm>
          <a:prstGeom prst="rect">
            <a:avLst/>
          </a:prstGeom>
          <a:noFill/>
        </p:spPr>
        <p:txBody>
          <a:bodyPr wrap="square" lIns="0" tIns="0" rIns="0" bIns="0" rtlCol="0" anchor="ctr" anchorCtr="0">
            <a:noAutofit/>
          </a:bodyPr>
          <a:lstStyle>
            <a:defPPr>
              <a:defRPr lang="en-US">
                <a:latin typeface="+mj-lt"/>
              </a:defRPr>
            </a:defPPr>
            <a:lvl1pPr>
              <a:defRPr sz="2400">
                <a:solidFill>
                  <a:schemeClr val="accent1"/>
                </a:solidFill>
                <a:latin typeface="+mj-lt"/>
              </a:defRPr>
            </a:lvl1pPr>
          </a:lstStyle>
          <a:p>
            <a:pPr algn="ctr"/>
            <a:r>
              <a:rPr lang="en-US" altLang="ru-RU" sz="1700" b="1" dirty="0">
                <a:solidFill>
                  <a:schemeClr val="accent1"/>
                </a:solidFill>
                <a:effectLst>
                  <a:outerShdw blurRad="38100" dist="25400" dir="5400000" algn="ctr" rotWithShape="0">
                    <a:srgbClr val="6E747A">
                      <a:alpha val="43000"/>
                    </a:srgbClr>
                  </a:outerShdw>
                </a:effectLst>
                <a:latin typeface="+mj-lt"/>
                <a:sym typeface="+mn-ea"/>
              </a:rPr>
              <a:t>Turism Cultural</a:t>
            </a:r>
            <a:r>
              <a:rPr lang="en-US" altLang="en-US" sz="1700" b="1" dirty="0">
                <a:solidFill>
                  <a:schemeClr val="accent1"/>
                </a:solidFill>
                <a:effectLst>
                  <a:outerShdw blurRad="38100" dist="25400" dir="5400000" algn="ctr" rotWithShape="0">
                    <a:srgbClr val="6E747A">
                      <a:alpha val="43000"/>
                    </a:srgbClr>
                  </a:outerShdw>
                </a:effectLst>
                <a:latin typeface="+mj-lt"/>
                <a:sym typeface="+mn-ea"/>
              </a:rPr>
              <a:t>, </a:t>
            </a:r>
            <a:r>
              <a:rPr lang="en-US" altLang="ru-RU" sz="1700" b="1" dirty="0">
                <a:solidFill>
                  <a:schemeClr val="accent1"/>
                </a:solidFill>
                <a:effectLst>
                  <a:outerShdw blurRad="38100" dist="25400" dir="5400000" algn="ctr" rotWithShape="0">
                    <a:srgbClr val="6E747A">
                      <a:alpha val="43000"/>
                    </a:srgbClr>
                  </a:outerShdw>
                </a:effectLst>
                <a:latin typeface="+mj-lt"/>
                <a:sym typeface="+mn-ea"/>
              </a:rPr>
              <a:t> Patrimonial</a:t>
            </a:r>
            <a:r>
              <a:rPr lang="en-US" altLang="en-US" sz="1700" b="1" dirty="0">
                <a:solidFill>
                  <a:schemeClr val="accent1"/>
                </a:solidFill>
                <a:effectLst>
                  <a:outerShdw blurRad="38100" dist="25400" dir="5400000" algn="ctr" rotWithShape="0">
                    <a:srgbClr val="6E747A">
                      <a:alpha val="43000"/>
                    </a:srgbClr>
                  </a:outerShdw>
                </a:effectLst>
                <a:latin typeface="+mj-lt"/>
                <a:sym typeface="+mn-ea"/>
              </a:rPr>
              <a:t> și sport</a:t>
            </a:r>
          </a:p>
        </p:txBody>
      </p:sp>
      <p:sp>
        <p:nvSpPr>
          <p:cNvPr id="20" name="标题"/>
          <p:cNvSpPr txBox="1"/>
          <p:nvPr>
            <p:custDataLst>
              <p:tags r:id="rId10"/>
            </p:custDataLst>
          </p:nvPr>
        </p:nvSpPr>
        <p:spPr>
          <a:xfrm>
            <a:off x="694055" y="4318635"/>
            <a:ext cx="320040" cy="462280"/>
          </a:xfrm>
          <a:prstGeom prst="rect">
            <a:avLst/>
          </a:prstGeom>
          <a:noFill/>
        </p:spPr>
        <p:txBody>
          <a:bodyPr wrap="none" lIns="0" tIns="0" rIns="0" bIns="0" rtlCol="0" anchor="ctr" anchorCtr="0">
            <a:noAutofit/>
          </a:bodyPr>
          <a:lstStyle>
            <a:defPPr>
              <a:defRPr lang="en-US"/>
            </a:defPPr>
            <a:lvl1pPr>
              <a:defRPr sz="2400">
                <a:solidFill>
                  <a:schemeClr val="accent1"/>
                </a:solidFill>
                <a:latin typeface="+mj-lt"/>
              </a:defRPr>
            </a:lvl1pPr>
          </a:lstStyle>
          <a:p>
            <a:r>
              <a:rPr lang="en-US" sz="3600" b="1" dirty="0">
                <a:latin typeface="+mn-ea"/>
                <a:sym typeface="+mn-lt"/>
              </a:rPr>
              <a:t>1</a:t>
            </a:r>
            <a:endParaRPr lang="en-US" sz="3600" b="1" dirty="0">
              <a:latin typeface="+mn-ea"/>
              <a:sym typeface="+mn-ea"/>
            </a:endParaRPr>
          </a:p>
        </p:txBody>
      </p:sp>
      <p:sp>
        <p:nvSpPr>
          <p:cNvPr id="22" name="标题"/>
          <p:cNvSpPr txBox="1"/>
          <p:nvPr>
            <p:custDataLst>
              <p:tags r:id="rId11"/>
            </p:custDataLst>
          </p:nvPr>
        </p:nvSpPr>
        <p:spPr>
          <a:xfrm>
            <a:off x="3617595" y="1713865"/>
            <a:ext cx="377190" cy="462280"/>
          </a:xfrm>
          <a:prstGeom prst="rect">
            <a:avLst/>
          </a:prstGeom>
          <a:noFill/>
        </p:spPr>
        <p:txBody>
          <a:bodyPr wrap="none" lIns="0" tIns="0" rIns="0" bIns="0" rtlCol="0" anchor="ctr" anchorCtr="0">
            <a:noAutofit/>
          </a:bodyPr>
          <a:lstStyle>
            <a:defPPr>
              <a:defRPr lang="en-US"/>
            </a:defPPr>
            <a:lvl1pPr>
              <a:defRPr sz="2400">
                <a:solidFill>
                  <a:schemeClr val="accent1"/>
                </a:solidFill>
                <a:latin typeface="+mj-lt"/>
              </a:defRPr>
            </a:lvl1pPr>
          </a:lstStyle>
          <a:p>
            <a:r>
              <a:rPr lang="en-US" sz="3600" b="1" dirty="0">
                <a:latin typeface="+mn-ea"/>
                <a:sym typeface="+mn-lt"/>
              </a:rPr>
              <a:t>2</a:t>
            </a:r>
            <a:endParaRPr lang="en-US" sz="3600" b="1" dirty="0">
              <a:latin typeface="+mn-ea"/>
              <a:sym typeface="+mn-ea"/>
            </a:endParaRPr>
          </a:p>
        </p:txBody>
      </p:sp>
      <p:sp>
        <p:nvSpPr>
          <p:cNvPr id="23" name="标题"/>
          <p:cNvSpPr txBox="1"/>
          <p:nvPr>
            <p:custDataLst>
              <p:tags r:id="rId12"/>
            </p:custDataLst>
          </p:nvPr>
        </p:nvSpPr>
        <p:spPr>
          <a:xfrm>
            <a:off x="9260205" y="1713865"/>
            <a:ext cx="391160" cy="462280"/>
          </a:xfrm>
          <a:prstGeom prst="rect">
            <a:avLst/>
          </a:prstGeom>
          <a:noFill/>
        </p:spPr>
        <p:txBody>
          <a:bodyPr wrap="none" lIns="0" tIns="0" rIns="0" bIns="0" rtlCol="0" anchor="ctr" anchorCtr="0">
            <a:noAutofit/>
          </a:bodyPr>
          <a:lstStyle/>
          <a:p>
            <a:r>
              <a:rPr lang="en-US" sz="3600" b="1" dirty="0">
                <a:solidFill>
                  <a:schemeClr val="accent1"/>
                </a:solidFill>
                <a:latin typeface="+mn-lt"/>
                <a:sym typeface="+mn-lt"/>
              </a:rPr>
              <a:t>4</a:t>
            </a:r>
            <a:endParaRPr lang="en-US" sz="3600" b="1" dirty="0">
              <a:solidFill>
                <a:schemeClr val="accent1"/>
              </a:solidFill>
              <a:latin typeface="+mn-ea"/>
              <a:sym typeface="+mn-ea"/>
            </a:endParaRPr>
          </a:p>
        </p:txBody>
      </p:sp>
      <p:sp>
        <p:nvSpPr>
          <p:cNvPr id="24" name="标题"/>
          <p:cNvSpPr txBox="1"/>
          <p:nvPr>
            <p:custDataLst>
              <p:tags r:id="rId13"/>
            </p:custDataLst>
          </p:nvPr>
        </p:nvSpPr>
        <p:spPr>
          <a:xfrm>
            <a:off x="6306205" y="4306361"/>
            <a:ext cx="612055" cy="474388"/>
          </a:xfrm>
          <a:prstGeom prst="rect">
            <a:avLst/>
          </a:prstGeom>
          <a:noFill/>
        </p:spPr>
        <p:txBody>
          <a:bodyPr wrap="none" lIns="0" tIns="0" rIns="0" bIns="0" rtlCol="0" anchor="ctr" anchorCtr="0">
            <a:noAutofit/>
          </a:bodyPr>
          <a:lstStyle>
            <a:defPPr>
              <a:defRPr lang="en-US"/>
            </a:defPPr>
            <a:lvl1pPr>
              <a:defRPr sz="2400">
                <a:solidFill>
                  <a:schemeClr val="accent1"/>
                </a:solidFill>
                <a:latin typeface="+mj-lt"/>
              </a:defRPr>
            </a:lvl1pPr>
          </a:lstStyle>
          <a:p>
            <a:r>
              <a:rPr lang="en-US" sz="3600" b="1" dirty="0">
                <a:latin typeface="+mn-ea"/>
                <a:sym typeface="+mn-lt"/>
              </a:rPr>
              <a:t>3</a:t>
            </a:r>
            <a:endParaRPr lang="en-US" sz="3600" b="1" dirty="0">
              <a:latin typeface="+mn-ea"/>
              <a:sym typeface="+mn-ea"/>
            </a:endParaRPr>
          </a:p>
        </p:txBody>
      </p:sp>
      <p:pic>
        <p:nvPicPr>
          <p:cNvPr id="2" name="Изображение 1"/>
          <p:cNvPicPr/>
          <p:nvPr/>
        </p:nvPicPr>
        <p:blipFill>
          <a:blip r:embed="rId17"/>
          <a:stretch>
            <a:fillRect/>
          </a:stretch>
        </p:blipFill>
        <p:spPr>
          <a:xfrm>
            <a:off x="486410" y="1714500"/>
            <a:ext cx="2667635" cy="2356485"/>
          </a:xfrm>
          <a:prstGeom prst="rect">
            <a:avLst/>
          </a:prstGeom>
        </p:spPr>
      </p:pic>
      <p:pic>
        <p:nvPicPr>
          <p:cNvPr id="7" name="Изображение 6"/>
          <p:cNvPicPr/>
          <p:nvPr/>
        </p:nvPicPr>
        <p:blipFill>
          <a:blip r:embed="rId18"/>
          <a:stretch>
            <a:fillRect/>
          </a:stretch>
        </p:blipFill>
        <p:spPr>
          <a:xfrm>
            <a:off x="3281680" y="3730625"/>
            <a:ext cx="2679065" cy="2627630"/>
          </a:xfrm>
          <a:prstGeom prst="rect">
            <a:avLst/>
          </a:prstGeom>
        </p:spPr>
      </p:pic>
      <p:pic>
        <p:nvPicPr>
          <p:cNvPr id="8" name="Изображение 7"/>
          <p:cNvPicPr/>
          <p:nvPr/>
        </p:nvPicPr>
        <p:blipFill>
          <a:blip r:embed="rId19"/>
          <a:stretch>
            <a:fillRect/>
          </a:stretch>
        </p:blipFill>
        <p:spPr>
          <a:xfrm>
            <a:off x="6087745" y="1635125"/>
            <a:ext cx="2771775" cy="2435225"/>
          </a:xfrm>
          <a:prstGeom prst="rect">
            <a:avLst/>
          </a:prstGeom>
        </p:spPr>
      </p:pic>
      <p:sp>
        <p:nvSpPr>
          <p:cNvPr id="13" name="Текстовое поле 12"/>
          <p:cNvSpPr txBox="1"/>
          <p:nvPr/>
        </p:nvSpPr>
        <p:spPr>
          <a:xfrm>
            <a:off x="2414905" y="513080"/>
            <a:ext cx="6221095" cy="519430"/>
          </a:xfrm>
          <a:prstGeom prst="rect">
            <a:avLst/>
          </a:prstGeom>
        </p:spPr>
        <p:txBody>
          <a:bodyPr>
            <a:noAutofit/>
          </a:bodyPr>
          <a:lstStyle/>
          <a:p>
            <a:pPr algn="ctr"/>
            <a:r>
              <a:rPr lang="en-US" altLang="zh-CN" sz="2400">
                <a:solidFill>
                  <a:schemeClr val="accent1"/>
                </a:solidFill>
                <a:effectLst>
                  <a:outerShdw blurRad="38100" dist="25400" dir="5400000" algn="ctr" rotWithShape="0">
                    <a:srgbClr val="6E747A">
                      <a:alpha val="43000"/>
                    </a:srgbClr>
                  </a:outerShdw>
                </a:effectLst>
              </a:rPr>
              <a:t>Cum Putem Promova Dialogul Intercultural?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对象7"/>
          <p:cNvSpPr/>
          <p:nvPr>
            <p:custDataLst>
              <p:tags r:id="rId1"/>
            </p:custDataLst>
          </p:nvPr>
        </p:nvSpPr>
        <p:spPr>
          <a:xfrm>
            <a:off x="4703480" y="2782323"/>
            <a:ext cx="2780976" cy="2780976"/>
          </a:xfrm>
          <a:custGeom>
            <a:avLst/>
            <a:gdLst/>
            <a:ahLst/>
            <a:cxnLst/>
            <a:rect l="l" t="t" r="r" b="b"/>
            <a:pathLst>
              <a:path w="2779776" h="2779776">
                <a:moveTo>
                  <a:pt x="2779776" y="1389888"/>
                </a:moveTo>
                <a:cubicBezTo>
                  <a:pt x="2779776" y="2157984"/>
                  <a:pt x="2157984" y="2779776"/>
                  <a:pt x="1389888" y="2779776"/>
                </a:cubicBezTo>
                <a:cubicBezTo>
                  <a:pt x="621792" y="2779776"/>
                  <a:pt x="0" y="2157984"/>
                  <a:pt x="0" y="1389888"/>
                </a:cubicBezTo>
                <a:cubicBezTo>
                  <a:pt x="0" y="621792"/>
                  <a:pt x="621792" y="0"/>
                  <a:pt x="1389888" y="0"/>
                </a:cubicBezTo>
                <a:cubicBezTo>
                  <a:pt x="2157984" y="0"/>
                  <a:pt x="2779776" y="621792"/>
                  <a:pt x="2779776" y="1389888"/>
                </a:cubicBezTo>
              </a:path>
            </a:pathLst>
          </a:custGeom>
          <a:solidFill>
            <a:schemeClr val="accent1">
              <a:lumMod val="60000"/>
              <a:lumOff val="40000"/>
              <a:alpha val="20000"/>
            </a:schemeClr>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a:lstStyle/>
          <a:p>
            <a:endParaRPr lang="en-US">
              <a:latin typeface="Arial" panose="020B0604020202020204" pitchFamily="34" charset="0"/>
              <a:sym typeface="Arial" panose="020B0604020202020204" pitchFamily="34" charset="0"/>
            </a:endParaRPr>
          </a:p>
        </p:txBody>
      </p:sp>
      <p:sp>
        <p:nvSpPr>
          <p:cNvPr id="5" name="椭圆 2"/>
          <p:cNvSpPr/>
          <p:nvPr>
            <p:custDataLst>
              <p:tags r:id="rId2"/>
            </p:custDataLst>
          </p:nvPr>
        </p:nvSpPr>
        <p:spPr>
          <a:xfrm>
            <a:off x="3617162" y="3038974"/>
            <a:ext cx="630272" cy="630272"/>
          </a:xfrm>
          <a:prstGeom prst="ellipse">
            <a:avLst/>
          </a:prstGeom>
          <a:solidFill>
            <a:schemeClr val="accent1"/>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sz="2400">
                <a:solidFill>
                  <a:schemeClr val="lt1">
                    <a:lumMod val="100000"/>
                  </a:schemeClr>
                </a:solidFill>
                <a:latin typeface="+mn-lt"/>
              </a:rPr>
              <a:t>01</a:t>
            </a:r>
            <a:endParaRPr lang="en-US" sz="2400">
              <a:solidFill>
                <a:schemeClr val="lt1">
                  <a:lumMod val="100000"/>
                </a:schemeClr>
              </a:solidFill>
              <a:latin typeface="+mn-ea"/>
            </a:endParaRPr>
          </a:p>
        </p:txBody>
      </p:sp>
      <p:sp>
        <p:nvSpPr>
          <p:cNvPr id="6" name="椭圆 4"/>
          <p:cNvSpPr/>
          <p:nvPr>
            <p:custDataLst>
              <p:tags r:id="rId3"/>
            </p:custDataLst>
          </p:nvPr>
        </p:nvSpPr>
        <p:spPr>
          <a:xfrm>
            <a:off x="3617162" y="4695133"/>
            <a:ext cx="630272" cy="630272"/>
          </a:xfrm>
          <a:prstGeom prst="ellipse">
            <a:avLst/>
          </a:prstGeom>
          <a:solidFill>
            <a:schemeClr val="accent1"/>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sz="2400" dirty="0">
                <a:solidFill>
                  <a:schemeClr val="lt1">
                    <a:lumMod val="100000"/>
                  </a:schemeClr>
                </a:solidFill>
                <a:latin typeface="+mn-lt"/>
              </a:rPr>
              <a:t>03</a:t>
            </a:r>
            <a:endParaRPr lang="en-US" sz="2400" dirty="0">
              <a:solidFill>
                <a:schemeClr val="lt1">
                  <a:lumMod val="100000"/>
                </a:schemeClr>
              </a:solidFill>
              <a:latin typeface="+mn-ea"/>
            </a:endParaRPr>
          </a:p>
        </p:txBody>
      </p:sp>
      <p:sp>
        <p:nvSpPr>
          <p:cNvPr id="7" name="椭圆 11"/>
          <p:cNvSpPr/>
          <p:nvPr>
            <p:custDataLst>
              <p:tags r:id="rId4"/>
            </p:custDataLst>
          </p:nvPr>
        </p:nvSpPr>
        <p:spPr>
          <a:xfrm>
            <a:off x="7942108" y="3038974"/>
            <a:ext cx="630272" cy="630272"/>
          </a:xfrm>
          <a:prstGeom prst="ellipse">
            <a:avLst/>
          </a:prstGeom>
          <a:solidFill>
            <a:schemeClr val="accent1"/>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sz="2400" dirty="0">
                <a:solidFill>
                  <a:schemeClr val="lt1">
                    <a:lumMod val="100000"/>
                  </a:schemeClr>
                </a:solidFill>
                <a:latin typeface="+mn-lt"/>
              </a:rPr>
              <a:t>02</a:t>
            </a:r>
            <a:endParaRPr lang="en-US" sz="2400" dirty="0">
              <a:solidFill>
                <a:schemeClr val="lt1">
                  <a:lumMod val="100000"/>
                </a:schemeClr>
              </a:solidFill>
              <a:latin typeface="+mn-ea"/>
            </a:endParaRPr>
          </a:p>
        </p:txBody>
      </p:sp>
      <p:sp>
        <p:nvSpPr>
          <p:cNvPr id="13" name="椭圆 12"/>
          <p:cNvSpPr/>
          <p:nvPr>
            <p:custDataLst>
              <p:tags r:id="rId5"/>
            </p:custDataLst>
          </p:nvPr>
        </p:nvSpPr>
        <p:spPr>
          <a:xfrm>
            <a:off x="7942108" y="4695133"/>
            <a:ext cx="630272" cy="630272"/>
          </a:xfrm>
          <a:prstGeom prst="ellipse">
            <a:avLst/>
          </a:prstGeom>
          <a:solidFill>
            <a:schemeClr val="accent1"/>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lstStyle/>
          <a:p>
            <a:pPr algn="ctr">
              <a:spcBef>
                <a:spcPct val="0"/>
              </a:spcBef>
              <a:spcAft>
                <a:spcPct val="0"/>
              </a:spcAft>
            </a:pPr>
            <a:r>
              <a:rPr lang="en-US" sz="2400" dirty="0">
                <a:solidFill>
                  <a:schemeClr val="lt1">
                    <a:lumMod val="100000"/>
                  </a:schemeClr>
                </a:solidFill>
                <a:latin typeface="+mn-lt"/>
              </a:rPr>
              <a:t>04</a:t>
            </a:r>
            <a:endParaRPr lang="en-US" sz="2400" dirty="0">
              <a:solidFill>
                <a:schemeClr val="lt1">
                  <a:lumMod val="100000"/>
                </a:schemeClr>
              </a:solidFill>
              <a:latin typeface="+mn-ea"/>
            </a:endParaRPr>
          </a:p>
        </p:txBody>
      </p:sp>
      <p:sp>
        <p:nvSpPr>
          <p:cNvPr id="33" name="对象13"/>
          <p:cNvSpPr/>
          <p:nvPr>
            <p:custDataLst>
              <p:tags r:id="rId6"/>
            </p:custDataLst>
          </p:nvPr>
        </p:nvSpPr>
        <p:spPr>
          <a:xfrm>
            <a:off x="4703099" y="3014833"/>
            <a:ext cx="2549325" cy="2315799"/>
          </a:xfrm>
          <a:prstGeom prst="ellipse">
            <a:avLst/>
          </a:prstGeom>
          <a:solidFill>
            <a:schemeClr val="accent1"/>
          </a:solidFill>
          <a:ln w="127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0" bIns="0" numCol="1" spcCol="0" rtlCol="0" fromWordArt="0" anchor="ctr" anchorCtr="0" forceAA="0" compatLnSpc="1">
            <a:normAutofit fontScale="90000" lnSpcReduction="20000"/>
          </a:bodyPr>
          <a:lstStyle/>
          <a:p>
            <a:pPr indent="346710" algn="ctr"/>
            <a:r>
              <a:rPr lang="en-US" altLang="en-US" sz="2700" dirty="0">
                <a:solidFill>
                  <a:schemeClr val="tx1">
                    <a:lumMod val="85000"/>
                    <a:lumOff val="15000"/>
                  </a:schemeClr>
                </a:solidFill>
                <a:sym typeface="+mn-ea"/>
              </a:rPr>
              <a:t>P</a:t>
            </a:r>
            <a:r>
              <a:rPr lang="en-US" altLang="ru-RU" sz="2700" dirty="0">
                <a:solidFill>
                  <a:schemeClr val="tx1">
                    <a:lumMod val="85000"/>
                    <a:lumOff val="15000"/>
                  </a:schemeClr>
                </a:solidFill>
                <a:sym typeface="+mn-ea"/>
              </a:rPr>
              <a:t>rograme despre</a:t>
            </a:r>
            <a:r>
              <a:rPr lang="en-US" altLang="en-US" sz="2700" dirty="0">
                <a:solidFill>
                  <a:schemeClr val="tx1">
                    <a:lumMod val="85000"/>
                    <a:lumOff val="15000"/>
                  </a:schemeClr>
                </a:solidFill>
                <a:sym typeface="+mn-ea"/>
              </a:rPr>
              <a:t> </a:t>
            </a:r>
          </a:p>
          <a:p>
            <a:pPr indent="346710" algn="ctr"/>
            <a:r>
              <a:rPr lang="en-US" altLang="ru-RU" sz="2700" dirty="0">
                <a:solidFill>
                  <a:schemeClr val="tx1">
                    <a:lumMod val="85000"/>
                    <a:lumOff val="15000"/>
                  </a:schemeClr>
                </a:solidFill>
                <a:sym typeface="+mn-ea"/>
              </a:rPr>
              <a:t>diversitate</a:t>
            </a:r>
            <a:r>
              <a:rPr lang="en-US" altLang="en-US" sz="2700" dirty="0">
                <a:solidFill>
                  <a:schemeClr val="tx1">
                    <a:lumMod val="85000"/>
                    <a:lumOff val="15000"/>
                  </a:schemeClr>
                </a:solidFill>
                <a:sym typeface="+mn-ea"/>
              </a:rPr>
              <a:t> la nivel de instituții </a:t>
            </a:r>
            <a:endParaRPr lang="en-US" sz="2700" dirty="0">
              <a:solidFill>
                <a:schemeClr val="lt1">
                  <a:lumMod val="100000"/>
                </a:schemeClr>
              </a:solidFill>
              <a:latin typeface="+mj-lt"/>
              <a:sym typeface="+mn-ea"/>
            </a:endParaRPr>
          </a:p>
        </p:txBody>
      </p:sp>
      <p:sp>
        <p:nvSpPr>
          <p:cNvPr id="23" name="Текстовое поле 22"/>
          <p:cNvSpPr txBox="1"/>
          <p:nvPr/>
        </p:nvSpPr>
        <p:spPr>
          <a:xfrm>
            <a:off x="3239135" y="521970"/>
            <a:ext cx="5904865" cy="774700"/>
          </a:xfrm>
          <a:prstGeom prst="rect">
            <a:avLst/>
          </a:prstGeom>
          <a:noFill/>
        </p:spPr>
        <p:txBody>
          <a:bodyPr wrap="square" rtlCol="0" anchor="t">
            <a:noAutofit/>
          </a:bodyPr>
          <a:lstStyle/>
          <a:p>
            <a:pPr algn="ctr"/>
            <a:r>
              <a:rPr lang="en-US" altLang="zh-CN" sz="2400" dirty="0" err="1" smtClean="0">
                <a:solidFill>
                  <a:schemeClr val="accent1"/>
                </a:solidFill>
                <a:effectLst>
                  <a:outerShdw blurRad="38100" dist="25400" dir="5400000" algn="ctr" rotWithShape="0">
                    <a:srgbClr val="6E747A">
                      <a:alpha val="43000"/>
                    </a:srgbClr>
                  </a:outerShdw>
                </a:effectLst>
                <a:sym typeface="+mn-ea"/>
              </a:rPr>
              <a:t>Promova</a:t>
            </a:r>
            <a:r>
              <a:rPr lang="ro-MD" altLang="zh-CN" sz="2400" dirty="0" smtClean="0">
                <a:solidFill>
                  <a:schemeClr val="accent1"/>
                </a:solidFill>
                <a:effectLst>
                  <a:outerShdw blurRad="38100" dist="25400" dir="5400000" algn="ctr" rotWithShape="0">
                    <a:srgbClr val="6E747A">
                      <a:alpha val="43000"/>
                    </a:srgbClr>
                  </a:outerShdw>
                </a:effectLst>
                <a:sym typeface="+mn-ea"/>
              </a:rPr>
              <a:t>rea</a:t>
            </a:r>
            <a:r>
              <a:rPr lang="en-US" altLang="zh-CN" sz="2400" dirty="0" smtClean="0">
                <a:solidFill>
                  <a:schemeClr val="accent1"/>
                </a:solidFill>
                <a:effectLst>
                  <a:outerShdw blurRad="38100" dist="25400" dir="5400000" algn="ctr" rotWithShape="0">
                    <a:srgbClr val="6E747A">
                      <a:alpha val="43000"/>
                    </a:srgbClr>
                  </a:outerShdw>
                </a:effectLst>
                <a:sym typeface="+mn-ea"/>
              </a:rPr>
              <a:t> </a:t>
            </a:r>
            <a:r>
              <a:rPr lang="en-US" altLang="zh-CN" sz="2400" dirty="0" err="1" smtClean="0">
                <a:solidFill>
                  <a:schemeClr val="accent1"/>
                </a:solidFill>
                <a:effectLst>
                  <a:outerShdw blurRad="38100" dist="25400" dir="5400000" algn="ctr" rotWithShape="0">
                    <a:srgbClr val="6E747A">
                      <a:alpha val="43000"/>
                    </a:srgbClr>
                  </a:outerShdw>
                </a:effectLst>
                <a:sym typeface="+mn-ea"/>
              </a:rPr>
              <a:t>Dialogul</a:t>
            </a:r>
            <a:r>
              <a:rPr lang="ro-MD" altLang="zh-CN" sz="2400" dirty="0" smtClean="0">
                <a:solidFill>
                  <a:schemeClr val="accent1"/>
                </a:solidFill>
                <a:effectLst>
                  <a:outerShdw blurRad="38100" dist="25400" dir="5400000" algn="ctr" rotWithShape="0">
                    <a:srgbClr val="6E747A">
                      <a:alpha val="43000"/>
                    </a:srgbClr>
                  </a:outerShdw>
                </a:effectLst>
                <a:sym typeface="+mn-ea"/>
              </a:rPr>
              <a:t>ui</a:t>
            </a:r>
            <a:r>
              <a:rPr lang="en-US" altLang="zh-CN" sz="2400" dirty="0" smtClean="0">
                <a:solidFill>
                  <a:schemeClr val="accent1"/>
                </a:solidFill>
                <a:effectLst>
                  <a:outerShdw blurRad="38100" dist="25400" dir="5400000" algn="ctr" rotWithShape="0">
                    <a:srgbClr val="6E747A">
                      <a:alpha val="43000"/>
                    </a:srgbClr>
                  </a:outerShdw>
                </a:effectLst>
                <a:sym typeface="+mn-ea"/>
              </a:rPr>
              <a:t> </a:t>
            </a:r>
            <a:r>
              <a:rPr lang="en-US" altLang="zh-CN" sz="2400" dirty="0">
                <a:solidFill>
                  <a:schemeClr val="accent1"/>
                </a:solidFill>
                <a:effectLst>
                  <a:outerShdw blurRad="38100" dist="25400" dir="5400000" algn="ctr" rotWithShape="0">
                    <a:srgbClr val="6E747A">
                      <a:alpha val="43000"/>
                    </a:srgbClr>
                  </a:outerShdw>
                </a:effectLst>
                <a:sym typeface="+mn-ea"/>
              </a:rPr>
              <a:t>Intercultural</a:t>
            </a:r>
            <a:r>
              <a:rPr lang="" altLang="en-US" sz="2400" dirty="0">
                <a:solidFill>
                  <a:schemeClr val="accent1"/>
                </a:solidFill>
                <a:effectLst>
                  <a:outerShdw blurRad="38100" dist="25400" dir="5400000" algn="ctr" rotWithShape="0">
                    <a:srgbClr val="6E747A">
                      <a:alpha val="43000"/>
                    </a:srgbClr>
                  </a:outerShdw>
                </a:effectLst>
                <a:sym typeface="+mn-ea"/>
              </a:rPr>
              <a:t> academic prin Educație interculturală </a:t>
            </a:r>
          </a:p>
        </p:txBody>
      </p:sp>
      <p:sp>
        <p:nvSpPr>
          <p:cNvPr id="24" name="Текстовое поле 23"/>
          <p:cNvSpPr txBox="1"/>
          <p:nvPr/>
        </p:nvSpPr>
        <p:spPr>
          <a:xfrm>
            <a:off x="441325" y="1877695"/>
            <a:ext cx="3073400" cy="1241425"/>
          </a:xfrm>
          <a:prstGeom prst="rect">
            <a:avLst/>
          </a:prstGeom>
          <a:noFill/>
        </p:spPr>
        <p:txBody>
          <a:bodyPr wrap="square" rtlCol="0" anchor="t">
            <a:noAutofit/>
          </a:bodyPr>
          <a:lstStyle/>
          <a:p>
            <a:pPr algn="just">
              <a:lnSpc>
                <a:spcPct val="100000"/>
              </a:lnSpc>
              <a:spcBef>
                <a:spcPct val="0"/>
              </a:spcBef>
              <a:spcAft>
                <a:spcPct val="0"/>
              </a:spcAft>
            </a:pPr>
            <a:r>
              <a:rPr lang="en-US" altLang="ru-RU" sz="2000" b="1">
                <a:solidFill>
                  <a:schemeClr val="tx1">
                    <a:lumMod val="85000"/>
                    <a:lumOff val="15000"/>
                  </a:schemeClr>
                </a:solidFill>
                <a:sym typeface="+mn-ea"/>
              </a:rPr>
              <a:t>Cursuri </a:t>
            </a:r>
            <a:r>
              <a:rPr lang="en-US" altLang="en-US" sz="2000" b="1">
                <a:solidFill>
                  <a:schemeClr val="tx1">
                    <a:lumMod val="85000"/>
                    <a:lumOff val="15000"/>
                  </a:schemeClr>
                </a:solidFill>
                <a:sym typeface="+mn-ea"/>
              </a:rPr>
              <a:t>ș</a:t>
            </a:r>
            <a:r>
              <a:rPr lang="en-US" altLang="ru-RU" sz="2000" b="1">
                <a:solidFill>
                  <a:schemeClr val="tx1">
                    <a:lumMod val="85000"/>
                    <a:lumOff val="15000"/>
                  </a:schemeClr>
                </a:solidFill>
                <a:sym typeface="+mn-ea"/>
              </a:rPr>
              <a:t>i ateliere educa</a:t>
            </a:r>
            <a:r>
              <a:rPr lang="en-US" altLang="en-US" sz="2000" b="1">
                <a:solidFill>
                  <a:schemeClr val="tx1">
                    <a:lumMod val="85000"/>
                    <a:lumOff val="15000"/>
                  </a:schemeClr>
                </a:solidFill>
                <a:sym typeface="+mn-ea"/>
              </a:rPr>
              <a:t>ț</a:t>
            </a:r>
            <a:r>
              <a:rPr lang="en-US" altLang="ru-RU" sz="2000" b="1">
                <a:solidFill>
                  <a:schemeClr val="tx1">
                    <a:lumMod val="85000"/>
                    <a:lumOff val="15000"/>
                  </a:schemeClr>
                </a:solidFill>
                <a:sym typeface="+mn-ea"/>
              </a:rPr>
              <a:t>ionale despre </a:t>
            </a:r>
            <a:r>
              <a:rPr lang="en-US" altLang="en-US" sz="2000" b="1">
                <a:solidFill>
                  <a:schemeClr val="tx1">
                    <a:lumMod val="85000"/>
                    <a:lumOff val="15000"/>
                  </a:schemeClr>
                </a:solidFill>
                <a:sym typeface="+mn-ea"/>
              </a:rPr>
              <a:t>integrare,</a:t>
            </a:r>
            <a:r>
              <a:rPr lang="en-US" altLang="ru-RU" sz="2000" b="1">
                <a:solidFill>
                  <a:schemeClr val="tx1">
                    <a:lumMod val="85000"/>
                    <a:lumOff val="15000"/>
                  </a:schemeClr>
                </a:solidFill>
                <a:sym typeface="+mn-ea"/>
              </a:rPr>
              <a:t> diversitate </a:t>
            </a:r>
            <a:r>
              <a:rPr lang="en-US" altLang="en-US" sz="2000" b="1">
                <a:solidFill>
                  <a:schemeClr val="tx1">
                    <a:lumMod val="85000"/>
                    <a:lumOff val="15000"/>
                  </a:schemeClr>
                </a:solidFill>
                <a:sym typeface="+mn-ea"/>
              </a:rPr>
              <a:t>ș</a:t>
            </a:r>
            <a:r>
              <a:rPr lang="en-US" altLang="ru-RU" sz="2000" b="1">
                <a:solidFill>
                  <a:schemeClr val="tx1">
                    <a:lumMod val="85000"/>
                    <a:lumOff val="15000"/>
                  </a:schemeClr>
                </a:solidFill>
                <a:sym typeface="+mn-ea"/>
              </a:rPr>
              <a:t>i comunicare intercultural</a:t>
            </a:r>
            <a:r>
              <a:rPr lang="en-US" altLang="en-US" sz="2000" b="1">
                <a:solidFill>
                  <a:schemeClr val="tx1">
                    <a:lumMod val="85000"/>
                    <a:lumOff val="15000"/>
                  </a:schemeClr>
                </a:solidFill>
                <a:sym typeface="+mn-ea"/>
              </a:rPr>
              <a:t>ă</a:t>
            </a:r>
            <a:r>
              <a:rPr lang="en-US" altLang="ru-RU" sz="2000">
                <a:solidFill>
                  <a:schemeClr val="tx1">
                    <a:lumMod val="85000"/>
                    <a:lumOff val="15000"/>
                  </a:schemeClr>
                </a:solidFill>
                <a:sym typeface="+mn-ea"/>
              </a:rPr>
              <a:t>.</a:t>
            </a:r>
          </a:p>
        </p:txBody>
      </p:sp>
      <p:sp>
        <p:nvSpPr>
          <p:cNvPr id="25" name="Текстовое поле 24"/>
          <p:cNvSpPr txBox="1"/>
          <p:nvPr/>
        </p:nvSpPr>
        <p:spPr>
          <a:xfrm>
            <a:off x="8571865" y="2176145"/>
            <a:ext cx="3145155" cy="1639570"/>
          </a:xfrm>
          <a:prstGeom prst="rect">
            <a:avLst/>
          </a:prstGeom>
          <a:noFill/>
        </p:spPr>
        <p:txBody>
          <a:bodyPr wrap="square" rtlCol="0" anchor="t">
            <a:noAutofit/>
          </a:bodyPr>
          <a:lstStyle/>
          <a:p>
            <a:pPr algn="just">
              <a:lnSpc>
                <a:spcPct val="100000"/>
              </a:lnSpc>
              <a:spcBef>
                <a:spcPct val="0"/>
              </a:spcBef>
              <a:spcAft>
                <a:spcPct val="0"/>
              </a:spcAft>
            </a:pPr>
            <a:r>
              <a:rPr lang="en-US" altLang="ru-RU" sz="2000" b="1">
                <a:solidFill>
                  <a:schemeClr val="tx1">
                    <a:lumMod val="85000"/>
                    <a:lumOff val="15000"/>
                  </a:schemeClr>
                </a:solidFill>
                <a:sym typeface="+mn-ea"/>
              </a:rPr>
              <a:t>Evenimente tematice (zile ale diversit</a:t>
            </a:r>
            <a:r>
              <a:rPr lang="en-US" altLang="en-US" sz="2000" b="1">
                <a:solidFill>
                  <a:schemeClr val="tx1">
                    <a:lumMod val="85000"/>
                    <a:lumOff val="15000"/>
                  </a:schemeClr>
                </a:solidFill>
                <a:sym typeface="+mn-ea"/>
              </a:rPr>
              <a:t>ăț</a:t>
            </a:r>
            <a:r>
              <a:rPr lang="en-US" altLang="ru-RU" sz="2000" b="1">
                <a:solidFill>
                  <a:schemeClr val="tx1">
                    <a:lumMod val="85000"/>
                    <a:lumOff val="15000"/>
                  </a:schemeClr>
                </a:solidFill>
                <a:sym typeface="+mn-ea"/>
              </a:rPr>
              <a:t>ii, expozi</a:t>
            </a:r>
            <a:r>
              <a:rPr lang="en-US" altLang="en-US" sz="2000" b="1">
                <a:solidFill>
                  <a:schemeClr val="tx1">
                    <a:lumMod val="85000"/>
                    <a:lumOff val="15000"/>
                  </a:schemeClr>
                </a:solidFill>
                <a:sym typeface="+mn-ea"/>
              </a:rPr>
              <a:t>ț</a:t>
            </a:r>
            <a:r>
              <a:rPr lang="en-US" altLang="ru-RU" sz="2000" b="1">
                <a:solidFill>
                  <a:schemeClr val="tx1">
                    <a:lumMod val="85000"/>
                    <a:lumOff val="15000"/>
                  </a:schemeClr>
                </a:solidFill>
                <a:sym typeface="+mn-ea"/>
              </a:rPr>
              <a:t>ii culturale, dezbateri) pentru promovarea schimbului de experien</a:t>
            </a:r>
            <a:r>
              <a:rPr lang="en-US" altLang="en-US" sz="2000" b="1">
                <a:solidFill>
                  <a:schemeClr val="tx1">
                    <a:lumMod val="85000"/>
                    <a:lumOff val="15000"/>
                  </a:schemeClr>
                </a:solidFill>
                <a:sym typeface="+mn-ea"/>
              </a:rPr>
              <a:t>ț</a:t>
            </a:r>
            <a:r>
              <a:rPr lang="en-US" altLang="ru-RU" sz="2000" b="1">
                <a:solidFill>
                  <a:schemeClr val="tx1">
                    <a:lumMod val="85000"/>
                    <a:lumOff val="15000"/>
                  </a:schemeClr>
                </a:solidFill>
                <a:sym typeface="+mn-ea"/>
              </a:rPr>
              <a:t>e</a:t>
            </a:r>
            <a:r>
              <a:rPr lang="en-US" altLang="ru-RU" sz="2000">
                <a:solidFill>
                  <a:schemeClr val="tx1">
                    <a:lumMod val="85000"/>
                    <a:lumOff val="15000"/>
                  </a:schemeClr>
                </a:solidFill>
                <a:sym typeface="+mn-ea"/>
              </a:rPr>
              <a:t>.</a:t>
            </a:r>
          </a:p>
        </p:txBody>
      </p:sp>
      <p:sp>
        <p:nvSpPr>
          <p:cNvPr id="26" name="Текстовое поле 25"/>
          <p:cNvSpPr txBox="1"/>
          <p:nvPr/>
        </p:nvSpPr>
        <p:spPr>
          <a:xfrm>
            <a:off x="441325" y="4231640"/>
            <a:ext cx="2985135" cy="1579245"/>
          </a:xfrm>
          <a:prstGeom prst="rect">
            <a:avLst/>
          </a:prstGeom>
        </p:spPr>
        <p:txBody>
          <a:bodyPr>
            <a:noAutofit/>
          </a:bodyPr>
          <a:lstStyle/>
          <a:p>
            <a:pPr algn="just"/>
            <a:r>
              <a:rPr lang="en-US" altLang="zh-CN" sz="2000" b="1"/>
              <a:t>Programe de mentorat și schimb de bune practici între persoane din medii culturale diferite.</a:t>
            </a:r>
          </a:p>
        </p:txBody>
      </p:sp>
      <p:sp>
        <p:nvSpPr>
          <p:cNvPr id="27" name="Текстовое поле 26"/>
          <p:cNvSpPr txBox="1"/>
          <p:nvPr/>
        </p:nvSpPr>
        <p:spPr>
          <a:xfrm>
            <a:off x="8672830" y="4137025"/>
            <a:ext cx="2917825" cy="1853565"/>
          </a:xfrm>
          <a:prstGeom prst="rect">
            <a:avLst/>
          </a:prstGeom>
        </p:spPr>
        <p:txBody>
          <a:bodyPr>
            <a:noAutofit/>
          </a:bodyPr>
          <a:lstStyle/>
          <a:p>
            <a:pPr algn="just"/>
            <a:r>
              <a:rPr lang="en-US" altLang="zh-CN" sz="2000" b="1"/>
              <a:t>Promovarea unui limbaj  și a unui comportament non-discriminatoriu în toate activitățile instituției.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p:cNvSpPr/>
          <p:nvPr>
            <p:custDataLst>
              <p:tags r:id="rId1"/>
            </p:custDataLst>
          </p:nvPr>
        </p:nvSpPr>
        <p:spPr>
          <a:xfrm>
            <a:off x="5116847" y="2916145"/>
            <a:ext cx="1917667" cy="1917667"/>
          </a:xfrm>
          <a:prstGeom prst="roundRect">
            <a:avLst>
              <a:gd name="adj" fmla="val 26744"/>
            </a:avLst>
          </a:prstGeom>
          <a:gradFill>
            <a:gsLst>
              <a:gs pos="0">
                <a:schemeClr val="accent1">
                  <a:lumMod val="10000"/>
                  <a:lumOff val="90000"/>
                </a:schemeClr>
              </a:gs>
              <a:gs pos="100000">
                <a:schemeClr val="accent1">
                  <a:lumMod val="10000"/>
                  <a:lumOff val="90000"/>
                </a:schemeClr>
              </a:gs>
            </a:gsLst>
            <a:lin ang="135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sp>
        <p:nvSpPr>
          <p:cNvPr id="6" name="圆角矩形 5"/>
          <p:cNvSpPr/>
          <p:nvPr>
            <p:custDataLst>
              <p:tags r:id="rId2"/>
            </p:custDataLst>
          </p:nvPr>
        </p:nvSpPr>
        <p:spPr>
          <a:xfrm rot="2700000">
            <a:off x="4756378" y="2555676"/>
            <a:ext cx="2638606" cy="2638606"/>
          </a:xfrm>
          <a:prstGeom prst="roundRect">
            <a:avLst>
              <a:gd name="adj" fmla="val 26744"/>
            </a:avLst>
          </a:prstGeom>
          <a:noFill/>
          <a:ln w="38100">
            <a:gradFill>
              <a:gsLst>
                <a:gs pos="100000">
                  <a:schemeClr val="accent1">
                    <a:lumMod val="5000"/>
                    <a:lumOff val="95000"/>
                  </a:schemeClr>
                </a:gs>
                <a:gs pos="0">
                  <a:schemeClr val="accent1">
                    <a:lumMod val="5000"/>
                    <a:lumOff val="95000"/>
                  </a:schemeClr>
                </a:gs>
              </a:gsLst>
              <a:lin ang="19560000" scaled="1"/>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sp>
        <p:nvSpPr>
          <p:cNvPr id="8" name="圆角矩形 6"/>
          <p:cNvSpPr/>
          <p:nvPr>
            <p:custDataLst>
              <p:tags r:id="rId3"/>
            </p:custDataLst>
          </p:nvPr>
        </p:nvSpPr>
        <p:spPr>
          <a:xfrm rot="2700000">
            <a:off x="4625101" y="2424398"/>
            <a:ext cx="2901161" cy="2901161"/>
          </a:xfrm>
          <a:prstGeom prst="roundRect">
            <a:avLst>
              <a:gd name="adj" fmla="val 26744"/>
            </a:avLst>
          </a:prstGeom>
          <a:noFill/>
          <a:ln w="12700">
            <a:gradFill>
              <a:gsLst>
                <a:gs pos="100000">
                  <a:schemeClr val="accent1">
                    <a:lumMod val="10000"/>
                    <a:lumOff val="90000"/>
                  </a:schemeClr>
                </a:gs>
                <a:gs pos="0">
                  <a:schemeClr val="accent1">
                    <a:lumMod val="10000"/>
                    <a:lumOff val="90000"/>
                  </a:schemeClr>
                </a:gs>
              </a:gsLst>
              <a:lin ang="19560000" scaled="1"/>
            </a:gra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sp>
        <p:nvSpPr>
          <p:cNvPr id="11" name="任意多边形 13"/>
          <p:cNvSpPr/>
          <p:nvPr>
            <p:custDataLst>
              <p:tags r:id="rId4"/>
            </p:custDataLst>
          </p:nvPr>
        </p:nvSpPr>
        <p:spPr>
          <a:xfrm>
            <a:off x="4492625" y="2315845"/>
            <a:ext cx="3219450" cy="2702560"/>
          </a:xfrm>
          <a:custGeom>
            <a:avLst/>
            <a:gdLst/>
            <a:ahLst/>
            <a:cxnLst>
              <a:cxn ang="3">
                <a:pos x="hc" y="t"/>
              </a:cxn>
              <a:cxn ang="cd2">
                <a:pos x="l" y="vc"/>
              </a:cxn>
              <a:cxn ang="cd4">
                <a:pos x="hc" y="b"/>
              </a:cxn>
              <a:cxn ang="0">
                <a:pos x="r" y="vc"/>
              </a:cxn>
            </a:cxnLst>
            <a:rect l="l" t="t" r="r" b="b"/>
            <a:pathLst>
              <a:path w="4096" h="4096">
                <a:moveTo>
                  <a:pt x="2048" y="0"/>
                </a:moveTo>
                <a:cubicBezTo>
                  <a:pt x="2283" y="0"/>
                  <a:pt x="2518" y="90"/>
                  <a:pt x="2697" y="269"/>
                </a:cubicBezTo>
                <a:lnTo>
                  <a:pt x="3827" y="1398"/>
                </a:lnTo>
                <a:cubicBezTo>
                  <a:pt x="4185" y="1757"/>
                  <a:pt x="4185" y="2339"/>
                  <a:pt x="3827" y="2697"/>
                </a:cubicBezTo>
                <a:lnTo>
                  <a:pt x="2697" y="3827"/>
                </a:lnTo>
                <a:cubicBezTo>
                  <a:pt x="2339" y="4185"/>
                  <a:pt x="1757" y="4185"/>
                  <a:pt x="1398" y="3827"/>
                </a:cubicBezTo>
                <a:lnTo>
                  <a:pt x="269" y="2697"/>
                </a:lnTo>
                <a:cubicBezTo>
                  <a:pt x="-90" y="2339"/>
                  <a:pt x="-90" y="1757"/>
                  <a:pt x="269" y="1398"/>
                </a:cubicBezTo>
                <a:lnTo>
                  <a:pt x="1398" y="269"/>
                </a:lnTo>
                <a:cubicBezTo>
                  <a:pt x="1578" y="90"/>
                  <a:pt x="1813" y="0"/>
                  <a:pt x="2048" y="0"/>
                </a:cubicBezTo>
                <a:close/>
              </a:path>
            </a:pathLst>
          </a:custGeom>
          <a:gradFill>
            <a:gsLst>
              <a:gs pos="0">
                <a:schemeClr val="accent1">
                  <a:alpha val="100000"/>
                </a:schemeClr>
              </a:gs>
              <a:gs pos="100000">
                <a:schemeClr val="accent1">
                  <a:lumMod val="80000"/>
                  <a:lumOff val="20000"/>
                </a:schemeClr>
              </a:gs>
            </a:gsLst>
            <a:lin ang="13500000"/>
          </a:gradFill>
          <a:ln>
            <a:no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60045" tIns="323850" rIns="360045" bIns="288290" numCol="1" spcCol="0" rtlCol="0" fromWordArt="0" anchor="ctr" anchorCtr="0" forceAA="0" compatLnSpc="1">
            <a:normAutofit/>
          </a:bodyPr>
          <a:lstStyle/>
          <a:p>
            <a:pPr lvl="0" algn="ctr">
              <a:spcBef>
                <a:spcPct val="0"/>
              </a:spcBef>
              <a:spcAft>
                <a:spcPct val="0"/>
              </a:spcAft>
              <a:buClrTx/>
              <a:buSzTx/>
              <a:buFontTx/>
            </a:pPr>
            <a:r>
              <a:rPr lang="en-US" altLang="ru-RU" sz="2000" b="1" dirty="0">
                <a:solidFill>
                  <a:schemeClr val="tx1">
                    <a:lumMod val="85000"/>
                    <a:lumOff val="15000"/>
                  </a:schemeClr>
                </a:solidFill>
                <a:sym typeface="+mn-ea"/>
              </a:rPr>
              <a:t>Programe de mobilitate interna</a:t>
            </a:r>
            <a:r>
              <a:rPr lang="en-US" altLang="en-US" sz="2000" b="1" dirty="0">
                <a:solidFill>
                  <a:schemeClr val="tx1">
                    <a:lumMod val="85000"/>
                    <a:lumOff val="15000"/>
                  </a:schemeClr>
                </a:solidFill>
                <a:sym typeface="+mn-ea"/>
              </a:rPr>
              <a:t>ț</a:t>
            </a:r>
            <a:r>
              <a:rPr lang="en-US" altLang="ru-RU" sz="2000" b="1" dirty="0">
                <a:solidFill>
                  <a:schemeClr val="tx1">
                    <a:lumMod val="85000"/>
                    <a:lumOff val="15000"/>
                  </a:schemeClr>
                </a:solidFill>
                <a:sym typeface="+mn-ea"/>
              </a:rPr>
              <a:t>ional</a:t>
            </a:r>
            <a:r>
              <a:rPr lang="en-US" altLang="en-US" sz="2000" b="1" dirty="0">
                <a:solidFill>
                  <a:schemeClr val="tx1">
                    <a:lumMod val="85000"/>
                    <a:lumOff val="15000"/>
                  </a:schemeClr>
                </a:solidFill>
                <a:sym typeface="+mn-ea"/>
              </a:rPr>
              <a:t>ă</a:t>
            </a:r>
            <a:r>
              <a:rPr lang="en-US" altLang="ru-RU" sz="2000" b="1" dirty="0">
                <a:solidFill>
                  <a:schemeClr val="tx1">
                    <a:lumMod val="85000"/>
                    <a:lumOff val="15000"/>
                  </a:schemeClr>
                </a:solidFill>
                <a:sym typeface="+mn-ea"/>
              </a:rPr>
              <a:t> pentru </a:t>
            </a:r>
            <a:r>
              <a:rPr lang="" altLang="en-US" sz="2000" b="1" dirty="0">
                <a:solidFill>
                  <a:schemeClr val="tx1">
                    <a:lumMod val="85000"/>
                    <a:lumOff val="15000"/>
                  </a:schemeClr>
                </a:solidFill>
                <a:sym typeface="+mn-ea"/>
              </a:rPr>
              <a:t>studenți</a:t>
            </a:r>
            <a:r>
              <a:rPr lang="en-US" altLang="ru-RU" sz="2000" b="1" dirty="0">
                <a:solidFill>
                  <a:schemeClr val="tx1">
                    <a:lumMod val="85000"/>
                    <a:lumOff val="15000"/>
                  </a:schemeClr>
                </a:solidFill>
                <a:sym typeface="+mn-ea"/>
              </a:rPr>
              <a:t> </a:t>
            </a:r>
            <a:r>
              <a:rPr lang="en-US" altLang="en-US" sz="2000" b="1" dirty="0">
                <a:solidFill>
                  <a:schemeClr val="tx1">
                    <a:lumMod val="85000"/>
                    <a:lumOff val="15000"/>
                  </a:schemeClr>
                </a:solidFill>
                <a:sym typeface="+mn-ea"/>
              </a:rPr>
              <a:t>ș</a:t>
            </a:r>
            <a:r>
              <a:rPr lang="en-US" altLang="ru-RU" sz="2000" b="1" dirty="0">
                <a:solidFill>
                  <a:schemeClr val="tx1">
                    <a:lumMod val="85000"/>
                    <a:lumOff val="15000"/>
                  </a:schemeClr>
                </a:solidFill>
                <a:sym typeface="+mn-ea"/>
              </a:rPr>
              <a:t>i profesioni</a:t>
            </a:r>
            <a:r>
              <a:rPr lang="en-US" altLang="en-US" sz="2000" b="1" dirty="0">
                <a:solidFill>
                  <a:schemeClr val="tx1">
                    <a:lumMod val="85000"/>
                    <a:lumOff val="15000"/>
                  </a:schemeClr>
                </a:solidFill>
                <a:sym typeface="+mn-ea"/>
              </a:rPr>
              <a:t>ș</a:t>
            </a:r>
            <a:r>
              <a:rPr lang="en-US" altLang="ru-RU" sz="2000" b="1" dirty="0">
                <a:solidFill>
                  <a:schemeClr val="tx1">
                    <a:lumMod val="85000"/>
                    <a:lumOff val="15000"/>
                  </a:schemeClr>
                </a:solidFill>
                <a:sym typeface="+mn-ea"/>
              </a:rPr>
              <a:t>ti</a:t>
            </a:r>
            <a:endParaRPr lang="en-US" sz="2000" b="1" spc="0" dirty="0">
              <a:solidFill>
                <a:schemeClr val="tx1">
                  <a:lumMod val="85000"/>
                  <a:lumOff val="15000"/>
                </a:schemeClr>
              </a:solidFill>
              <a:sym typeface="+mn-ea"/>
            </a:endParaRPr>
          </a:p>
          <a:p>
            <a:pPr lvl="0" algn="ctr">
              <a:spcBef>
                <a:spcPct val="0"/>
              </a:spcBef>
              <a:spcAft>
                <a:spcPct val="0"/>
              </a:spcAft>
              <a:buClrTx/>
              <a:buSzTx/>
              <a:buFontTx/>
            </a:pPr>
            <a:endParaRPr lang="en-US" sz="2000" b="1">
              <a:solidFill>
                <a:schemeClr val="lt1">
                  <a:lumMod val="100000"/>
                </a:schemeClr>
              </a:solidFill>
              <a:uFillTx/>
              <a:latin typeface="+mj-lt"/>
              <a:sym typeface="+mn-ea"/>
            </a:endParaRPr>
          </a:p>
        </p:txBody>
      </p:sp>
      <p:sp>
        <p:nvSpPr>
          <p:cNvPr id="18" name="任意多边形: 形状 14296"/>
          <p:cNvSpPr/>
          <p:nvPr>
            <p:custDataLst>
              <p:tags r:id="rId5"/>
            </p:custDataLst>
          </p:nvPr>
        </p:nvSpPr>
        <p:spPr>
          <a:xfrm rot="1800000">
            <a:off x="3978867" y="2488224"/>
            <a:ext cx="548319" cy="48231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Arial" panose="020B0604020202020204" pitchFamily="34" charset="0"/>
            </a:endParaRPr>
          </a:p>
        </p:txBody>
      </p:sp>
      <p:sp>
        <p:nvSpPr>
          <p:cNvPr id="14297" name="任意多边形: 形状 14296"/>
          <p:cNvSpPr/>
          <p:nvPr>
            <p:custDataLst>
              <p:tags r:id="rId6"/>
            </p:custDataLst>
          </p:nvPr>
        </p:nvSpPr>
        <p:spPr>
          <a:xfrm rot="1800000">
            <a:off x="4024560" y="2536818"/>
            <a:ext cx="456933" cy="385129"/>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600" b="1">
              <a:latin typeface="Arial" panose="020B0604020202020204" pitchFamily="34" charset="0"/>
              <a:sym typeface="+mn-lt"/>
            </a:endParaRPr>
          </a:p>
        </p:txBody>
      </p:sp>
      <p:sp>
        <p:nvSpPr>
          <p:cNvPr id="12" name="任意多边形: 形状 14296"/>
          <p:cNvSpPr/>
          <p:nvPr>
            <p:custDataLst>
              <p:tags r:id="rId7"/>
            </p:custDataLst>
          </p:nvPr>
        </p:nvSpPr>
        <p:spPr>
          <a:xfrm rot="1800000">
            <a:off x="3994823" y="4775789"/>
            <a:ext cx="548319" cy="48231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Arial" panose="020B0604020202020204" pitchFamily="34" charset="0"/>
            </a:endParaRPr>
          </a:p>
        </p:txBody>
      </p:sp>
      <p:sp>
        <p:nvSpPr>
          <p:cNvPr id="13" name="任意多边形: 形状 14296"/>
          <p:cNvSpPr/>
          <p:nvPr>
            <p:custDataLst>
              <p:tags r:id="rId8"/>
            </p:custDataLst>
          </p:nvPr>
        </p:nvSpPr>
        <p:spPr>
          <a:xfrm rot="1800000">
            <a:off x="4040517" y="4824384"/>
            <a:ext cx="456933" cy="385129"/>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600" b="1">
              <a:latin typeface="Arial" panose="020B0604020202020204" pitchFamily="34" charset="0"/>
              <a:sym typeface="+mn-lt"/>
            </a:endParaRPr>
          </a:p>
        </p:txBody>
      </p:sp>
      <p:sp>
        <p:nvSpPr>
          <p:cNvPr id="23" name="任意多边形: 形状 14296"/>
          <p:cNvSpPr/>
          <p:nvPr>
            <p:custDataLst>
              <p:tags r:id="rId9"/>
            </p:custDataLst>
          </p:nvPr>
        </p:nvSpPr>
        <p:spPr>
          <a:xfrm rot="1800000">
            <a:off x="7623451" y="2488224"/>
            <a:ext cx="548319" cy="48231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Arial" panose="020B0604020202020204" pitchFamily="34" charset="0"/>
            </a:endParaRPr>
          </a:p>
        </p:txBody>
      </p:sp>
      <p:sp>
        <p:nvSpPr>
          <p:cNvPr id="24" name="任意多边形: 形状 14296"/>
          <p:cNvSpPr/>
          <p:nvPr>
            <p:custDataLst>
              <p:tags r:id="rId10"/>
            </p:custDataLst>
          </p:nvPr>
        </p:nvSpPr>
        <p:spPr>
          <a:xfrm rot="1800000">
            <a:off x="7669144" y="2536818"/>
            <a:ext cx="456933" cy="385129"/>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600" b="1">
              <a:latin typeface="Arial" panose="020B0604020202020204" pitchFamily="34" charset="0"/>
              <a:sym typeface="+mn-lt"/>
            </a:endParaRPr>
          </a:p>
        </p:txBody>
      </p:sp>
      <p:sp>
        <p:nvSpPr>
          <p:cNvPr id="26" name="任意多边形: 形状 14296"/>
          <p:cNvSpPr/>
          <p:nvPr>
            <p:custDataLst>
              <p:tags r:id="rId11"/>
            </p:custDataLst>
          </p:nvPr>
        </p:nvSpPr>
        <p:spPr>
          <a:xfrm rot="1800000">
            <a:off x="7624901" y="4775789"/>
            <a:ext cx="548319" cy="482318"/>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Arial" panose="020B0604020202020204" pitchFamily="34" charset="0"/>
            </a:endParaRPr>
          </a:p>
        </p:txBody>
      </p:sp>
      <p:sp>
        <p:nvSpPr>
          <p:cNvPr id="28" name="矩形 10"/>
          <p:cNvSpPr/>
          <p:nvPr>
            <p:custDataLst>
              <p:tags r:id="rId12"/>
            </p:custDataLst>
          </p:nvPr>
        </p:nvSpPr>
        <p:spPr>
          <a:xfrm>
            <a:off x="8428990" y="2093595"/>
            <a:ext cx="2496185" cy="180784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en-US" altLang="ru-RU" sz="2400" b="1">
                <a:solidFill>
                  <a:schemeClr val="tx1">
                    <a:lumMod val="85000"/>
                    <a:lumOff val="15000"/>
                  </a:schemeClr>
                </a:solidFill>
                <a:sym typeface="+mn-ea"/>
              </a:rPr>
              <a:t>Programe de internship </a:t>
            </a:r>
            <a:r>
              <a:rPr lang="" altLang="en-US" sz="2400" b="1">
                <a:solidFill>
                  <a:schemeClr val="tx1">
                    <a:lumMod val="85000"/>
                    <a:lumOff val="15000"/>
                  </a:schemeClr>
                </a:solidFill>
                <a:sym typeface="+mn-ea"/>
              </a:rPr>
              <a:t>ș</a:t>
            </a:r>
            <a:r>
              <a:rPr lang="en-US" altLang="ru-RU" sz="2400" b="1">
                <a:solidFill>
                  <a:schemeClr val="tx1">
                    <a:lumMod val="85000"/>
                    <a:lumOff val="15000"/>
                  </a:schemeClr>
                </a:solidFill>
                <a:sym typeface="+mn-ea"/>
              </a:rPr>
              <a:t>i experien</a:t>
            </a:r>
            <a:r>
              <a:rPr lang="" altLang="en-US" sz="2400" b="1">
                <a:solidFill>
                  <a:schemeClr val="tx1">
                    <a:lumMod val="85000"/>
                    <a:lumOff val="15000"/>
                  </a:schemeClr>
                </a:solidFill>
                <a:sym typeface="+mn-ea"/>
              </a:rPr>
              <a:t>ță</a:t>
            </a:r>
            <a:r>
              <a:rPr lang="en-US" altLang="ru-RU" sz="2400" b="1">
                <a:solidFill>
                  <a:schemeClr val="tx1">
                    <a:lumMod val="85000"/>
                    <a:lumOff val="15000"/>
                  </a:schemeClr>
                </a:solidFill>
                <a:sym typeface="+mn-ea"/>
              </a:rPr>
              <a:t> profesional</a:t>
            </a:r>
            <a:r>
              <a:rPr lang="" altLang="en-US" sz="2400" b="1">
                <a:solidFill>
                  <a:schemeClr val="tx1">
                    <a:lumMod val="85000"/>
                    <a:lumOff val="15000"/>
                  </a:schemeClr>
                </a:solidFill>
                <a:sym typeface="+mn-ea"/>
              </a:rPr>
              <a:t>ă</a:t>
            </a:r>
          </a:p>
        </p:txBody>
      </p:sp>
      <p:sp>
        <p:nvSpPr>
          <p:cNvPr id="36" name="矩形 18"/>
          <p:cNvSpPr/>
          <p:nvPr>
            <p:custDataLst>
              <p:tags r:id="rId13"/>
            </p:custDataLst>
          </p:nvPr>
        </p:nvSpPr>
        <p:spPr>
          <a:xfrm>
            <a:off x="1272540" y="4250055"/>
            <a:ext cx="2496185" cy="1675765"/>
          </a:xfrm>
          <a:prstGeom prst="rect">
            <a:avLst/>
          </a:prstGeom>
          <a:noFill/>
        </p:spPr>
        <p:txBody>
          <a:bodyPr wrap="square" lIns="0" tIns="0" rIns="0" bIns="0" rtlCol="0" anchor="t" anchorCtr="0">
            <a:normAutofit/>
          </a:bodyPr>
          <a:lstStyle/>
          <a:p>
            <a:pPr algn="ctr">
              <a:lnSpc>
                <a:spcPct val="130000"/>
              </a:lnSpc>
              <a:spcBef>
                <a:spcPct val="0"/>
              </a:spcBef>
              <a:spcAft>
                <a:spcPct val="0"/>
              </a:spcAft>
            </a:pPr>
            <a:r>
              <a:rPr lang="en-US" altLang="ru-RU" sz="2400" b="1">
                <a:solidFill>
                  <a:schemeClr val="tx1">
                    <a:lumMod val="85000"/>
                    <a:lumOff val="15000"/>
                  </a:schemeClr>
                </a:solidFill>
                <a:sym typeface="+mn-ea"/>
              </a:rPr>
              <a:t>Programe de voluntariat interna</a:t>
            </a:r>
            <a:r>
              <a:rPr lang="" altLang="en-US" sz="2400" b="1">
                <a:solidFill>
                  <a:schemeClr val="tx1">
                    <a:lumMod val="85000"/>
                    <a:lumOff val="15000"/>
                  </a:schemeClr>
                </a:solidFill>
                <a:sym typeface="+mn-ea"/>
              </a:rPr>
              <a:t>ț</a:t>
            </a:r>
            <a:r>
              <a:rPr lang="en-US" altLang="ru-RU" sz="2400" b="1">
                <a:solidFill>
                  <a:schemeClr val="tx1">
                    <a:lumMod val="85000"/>
                    <a:lumOff val="15000"/>
                  </a:schemeClr>
                </a:solidFill>
                <a:sym typeface="+mn-ea"/>
              </a:rPr>
              <a:t>ional</a:t>
            </a:r>
            <a:endParaRPr lang="en-US" sz="2400" b="1">
              <a:solidFill>
                <a:schemeClr val="tx1">
                  <a:lumMod val="85000"/>
                  <a:lumOff val="15000"/>
                </a:schemeClr>
              </a:solidFill>
              <a:sym typeface="+mn-ea"/>
            </a:endParaRPr>
          </a:p>
        </p:txBody>
      </p:sp>
      <p:sp>
        <p:nvSpPr>
          <p:cNvPr id="38" name="矩形 20"/>
          <p:cNvSpPr/>
          <p:nvPr>
            <p:custDataLst>
              <p:tags r:id="rId14"/>
            </p:custDataLst>
          </p:nvPr>
        </p:nvSpPr>
        <p:spPr>
          <a:xfrm>
            <a:off x="1265555" y="2094230"/>
            <a:ext cx="2758440" cy="1504950"/>
          </a:xfrm>
          <a:prstGeom prst="rect">
            <a:avLst/>
          </a:prstGeom>
          <a:noFill/>
        </p:spPr>
        <p:txBody>
          <a:bodyPr wrap="square" lIns="0" tIns="0" rIns="0" bIns="0" rtlCol="0" anchor="t" anchorCtr="0">
            <a:normAutofit/>
          </a:bodyPr>
          <a:lstStyle/>
          <a:p>
            <a:pPr algn="ctr">
              <a:lnSpc>
                <a:spcPct val="130000"/>
              </a:lnSpc>
              <a:spcBef>
                <a:spcPct val="0"/>
              </a:spcBef>
              <a:spcAft>
                <a:spcPct val="0"/>
              </a:spcAft>
            </a:pPr>
            <a:r>
              <a:rPr lang="en-US" altLang="ru-RU" sz="2400" b="1" dirty="0">
                <a:solidFill>
                  <a:schemeClr val="tx1">
                    <a:lumMod val="85000"/>
                    <a:lumOff val="15000"/>
                  </a:schemeClr>
                </a:solidFill>
                <a:sym typeface="+mn-ea"/>
              </a:rPr>
              <a:t>Programe academice </a:t>
            </a:r>
            <a:r>
              <a:rPr lang="" altLang="en-US" sz="2400" b="1" dirty="0">
                <a:solidFill>
                  <a:schemeClr val="tx1">
                    <a:lumMod val="85000"/>
                    <a:lumOff val="15000"/>
                  </a:schemeClr>
                </a:solidFill>
                <a:sym typeface="+mn-ea"/>
              </a:rPr>
              <a:t>ș</a:t>
            </a:r>
            <a:r>
              <a:rPr lang="en-US" altLang="ru-RU" sz="2400" b="1" dirty="0">
                <a:solidFill>
                  <a:schemeClr val="tx1">
                    <a:lumMod val="85000"/>
                    <a:lumOff val="15000"/>
                  </a:schemeClr>
                </a:solidFill>
                <a:sym typeface="+mn-ea"/>
              </a:rPr>
              <a:t>i de schimb educa</a:t>
            </a:r>
            <a:r>
              <a:rPr lang="" altLang="en-US" sz="2400" b="1" dirty="0">
                <a:solidFill>
                  <a:schemeClr val="tx1">
                    <a:lumMod val="85000"/>
                    <a:lumOff val="15000"/>
                  </a:schemeClr>
                </a:solidFill>
                <a:sym typeface="+mn-ea"/>
              </a:rPr>
              <a:t>ț</a:t>
            </a:r>
            <a:r>
              <a:rPr lang="en-US" altLang="ru-RU" sz="2400" b="1" dirty="0">
                <a:solidFill>
                  <a:schemeClr val="tx1">
                    <a:lumMod val="85000"/>
                    <a:lumOff val="15000"/>
                  </a:schemeClr>
                </a:solidFill>
                <a:sym typeface="+mn-ea"/>
              </a:rPr>
              <a:t>ional</a:t>
            </a:r>
            <a:endParaRPr lang="en-US" sz="2400" b="1" dirty="0">
              <a:solidFill>
                <a:schemeClr val="tx1">
                  <a:lumMod val="85000"/>
                  <a:lumOff val="15000"/>
                </a:schemeClr>
              </a:solidFill>
              <a:sym typeface="+mn-ea"/>
            </a:endParaRPr>
          </a:p>
        </p:txBody>
      </p:sp>
      <p:sp>
        <p:nvSpPr>
          <p:cNvPr id="44" name="Текстовое поле 43"/>
          <p:cNvSpPr txBox="1"/>
          <p:nvPr/>
        </p:nvSpPr>
        <p:spPr>
          <a:xfrm>
            <a:off x="2408555" y="508635"/>
            <a:ext cx="7521575" cy="763905"/>
          </a:xfrm>
          <a:prstGeom prst="rect">
            <a:avLst/>
          </a:prstGeom>
          <a:noFill/>
        </p:spPr>
        <p:txBody>
          <a:bodyPr wrap="square" rtlCol="0" anchor="t">
            <a:noAutofit/>
          </a:bodyPr>
          <a:lstStyle/>
          <a:p>
            <a:pPr algn="ctr"/>
            <a:r>
              <a:rPr lang="en-US" altLang="zh-CN" sz="2400" dirty="0" err="1" smtClean="0">
                <a:solidFill>
                  <a:schemeClr val="accent1"/>
                </a:solidFill>
                <a:effectLst>
                  <a:outerShdw blurRad="38100" dist="25400" dir="5400000" algn="ctr" rotWithShape="0">
                    <a:srgbClr val="6E747A">
                      <a:alpha val="43000"/>
                    </a:srgbClr>
                  </a:outerShdw>
                </a:effectLst>
                <a:sym typeface="+mn-ea"/>
              </a:rPr>
              <a:t>Promova</a:t>
            </a:r>
            <a:r>
              <a:rPr lang="ro-MD" altLang="zh-CN" sz="2400" dirty="0" smtClean="0">
                <a:solidFill>
                  <a:schemeClr val="accent1"/>
                </a:solidFill>
                <a:effectLst>
                  <a:outerShdw blurRad="38100" dist="25400" dir="5400000" algn="ctr" rotWithShape="0">
                    <a:srgbClr val="6E747A">
                      <a:alpha val="43000"/>
                    </a:srgbClr>
                  </a:outerShdw>
                </a:effectLst>
                <a:sym typeface="+mn-ea"/>
              </a:rPr>
              <a:t>rea</a:t>
            </a:r>
            <a:r>
              <a:rPr lang="en-US" altLang="zh-CN" sz="2400" dirty="0" smtClean="0">
                <a:solidFill>
                  <a:schemeClr val="accent1"/>
                </a:solidFill>
                <a:effectLst>
                  <a:outerShdw blurRad="38100" dist="25400" dir="5400000" algn="ctr" rotWithShape="0">
                    <a:srgbClr val="6E747A">
                      <a:alpha val="43000"/>
                    </a:srgbClr>
                  </a:outerShdw>
                </a:effectLst>
                <a:sym typeface="+mn-ea"/>
              </a:rPr>
              <a:t> </a:t>
            </a:r>
            <a:r>
              <a:rPr lang="en-US" altLang="zh-CN" sz="2400" dirty="0" err="1" smtClean="0">
                <a:solidFill>
                  <a:schemeClr val="accent1"/>
                </a:solidFill>
                <a:effectLst>
                  <a:outerShdw blurRad="38100" dist="25400" dir="5400000" algn="ctr" rotWithShape="0">
                    <a:srgbClr val="6E747A">
                      <a:alpha val="43000"/>
                    </a:srgbClr>
                  </a:outerShdw>
                </a:effectLst>
                <a:sym typeface="+mn-ea"/>
              </a:rPr>
              <a:t>Dialogul</a:t>
            </a:r>
            <a:r>
              <a:rPr lang="ro-MD" altLang="zh-CN" sz="2400" dirty="0" smtClean="0">
                <a:solidFill>
                  <a:schemeClr val="accent1"/>
                </a:solidFill>
                <a:effectLst>
                  <a:outerShdw blurRad="38100" dist="25400" dir="5400000" algn="ctr" rotWithShape="0">
                    <a:srgbClr val="6E747A">
                      <a:alpha val="43000"/>
                    </a:srgbClr>
                  </a:outerShdw>
                </a:effectLst>
                <a:sym typeface="+mn-ea"/>
              </a:rPr>
              <a:t>ui</a:t>
            </a:r>
            <a:r>
              <a:rPr lang="en-US" altLang="zh-CN" sz="2400" dirty="0" smtClean="0">
                <a:solidFill>
                  <a:schemeClr val="accent1"/>
                </a:solidFill>
                <a:effectLst>
                  <a:outerShdw blurRad="38100" dist="25400" dir="5400000" algn="ctr" rotWithShape="0">
                    <a:srgbClr val="6E747A">
                      <a:alpha val="43000"/>
                    </a:srgbClr>
                  </a:outerShdw>
                </a:effectLst>
                <a:sym typeface="+mn-ea"/>
              </a:rPr>
              <a:t> </a:t>
            </a:r>
            <a:r>
              <a:rPr lang="en-US" altLang="zh-CN" sz="2400" dirty="0">
                <a:solidFill>
                  <a:schemeClr val="accent1"/>
                </a:solidFill>
                <a:effectLst>
                  <a:outerShdw blurRad="38100" dist="25400" dir="5400000" algn="ctr" rotWithShape="0">
                    <a:srgbClr val="6E747A">
                      <a:alpha val="43000"/>
                    </a:srgbClr>
                  </a:outerShdw>
                </a:effectLst>
                <a:sym typeface="+mn-ea"/>
              </a:rPr>
              <a:t>Intercultural</a:t>
            </a:r>
            <a:r>
              <a:rPr lang="en-US" altLang="en-US" sz="2400" dirty="0">
                <a:solidFill>
                  <a:schemeClr val="accent1"/>
                </a:solidFill>
                <a:effectLst>
                  <a:outerShdw blurRad="38100" dist="25400" dir="5400000" algn="ctr" rotWithShape="0">
                    <a:srgbClr val="6E747A">
                      <a:alpha val="43000"/>
                    </a:srgbClr>
                  </a:outerShdw>
                </a:effectLst>
                <a:sym typeface="+mn-ea"/>
              </a:rPr>
              <a:t> </a:t>
            </a:r>
            <a:r>
              <a:rPr lang="" altLang="en-US" sz="2400" dirty="0">
                <a:solidFill>
                  <a:schemeClr val="accent1"/>
                </a:solidFill>
                <a:effectLst>
                  <a:outerShdw blurRad="38100" dist="25400" dir="5400000" algn="ctr" rotWithShape="0">
                    <a:srgbClr val="6E747A">
                      <a:alpha val="43000"/>
                    </a:srgbClr>
                  </a:outerShdw>
                </a:effectLst>
                <a:sym typeface="+mn-ea"/>
              </a:rPr>
              <a:t>la nivel academic </a:t>
            </a:r>
            <a:r>
              <a:rPr lang="en-US" altLang="en-US" sz="2400" dirty="0" err="1">
                <a:solidFill>
                  <a:schemeClr val="accent1"/>
                </a:solidFill>
                <a:effectLst>
                  <a:outerShdw blurRad="38100" dist="25400" dir="5400000" algn="ctr" rotWithShape="0">
                    <a:srgbClr val="6E747A">
                      <a:alpha val="43000"/>
                    </a:srgbClr>
                  </a:outerShdw>
                </a:effectLst>
                <a:sym typeface="+mn-ea"/>
              </a:rPr>
              <a:t>prin</a:t>
            </a:r>
            <a:r>
              <a:rPr lang="en-US" altLang="en-US" sz="2400" dirty="0">
                <a:solidFill>
                  <a:schemeClr val="accent1"/>
                </a:solidFill>
                <a:effectLst>
                  <a:outerShdw blurRad="38100" dist="25400" dir="5400000" algn="ctr" rotWithShape="0">
                    <a:srgbClr val="6E747A">
                      <a:alpha val="43000"/>
                    </a:srgbClr>
                  </a:outerShdw>
                </a:effectLst>
                <a:sym typeface="+mn-ea"/>
              </a:rPr>
              <a:t> </a:t>
            </a:r>
            <a:r>
              <a:rPr lang="" altLang="en-US" sz="2400" dirty="0">
                <a:solidFill>
                  <a:schemeClr val="accent1"/>
                </a:solidFill>
                <a:effectLst>
                  <a:outerShdw blurRad="38100" dist="25400" dir="5400000" algn="ctr" rotWithShape="0">
                    <a:srgbClr val="6E747A">
                      <a:alpha val="43000"/>
                    </a:srgbClr>
                  </a:outerShdw>
                </a:effectLst>
                <a:sym typeface="+mn-ea"/>
              </a:rPr>
              <a:t>schimb cultural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custDataLst>
              <p:tags r:id="rId1"/>
            </p:custDataLst>
          </p:nvPr>
        </p:nvSpPr>
        <p:spPr>
          <a:xfrm>
            <a:off x="5238751" y="3290888"/>
            <a:ext cx="1678940" cy="1678940"/>
          </a:xfrm>
          <a:prstGeom prst="roundRect">
            <a:avLst>
              <a:gd name="adj" fmla="val 26744"/>
            </a:avLst>
          </a:prstGeom>
          <a:gradFill>
            <a:gsLst>
              <a:gs pos="0">
                <a:schemeClr val="accent1">
                  <a:lumMod val="10000"/>
                  <a:lumOff val="90000"/>
                </a:schemeClr>
              </a:gs>
              <a:gs pos="100000">
                <a:schemeClr val="accent1">
                  <a:lumMod val="10000"/>
                  <a:lumOff val="90000"/>
                </a:schemeClr>
              </a:gs>
            </a:gsLst>
            <a:lin ang="135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sp>
        <p:nvSpPr>
          <p:cNvPr id="6" name="圆角矩形 5"/>
          <p:cNvSpPr/>
          <p:nvPr>
            <p:custDataLst>
              <p:tags r:id="rId2"/>
            </p:custDataLst>
          </p:nvPr>
        </p:nvSpPr>
        <p:spPr>
          <a:xfrm rot="2700000">
            <a:off x="4923156" y="2975293"/>
            <a:ext cx="2310130" cy="2310130"/>
          </a:xfrm>
          <a:prstGeom prst="roundRect">
            <a:avLst>
              <a:gd name="adj" fmla="val 26744"/>
            </a:avLst>
          </a:prstGeom>
          <a:noFill/>
          <a:ln w="38100">
            <a:gradFill>
              <a:gsLst>
                <a:gs pos="100000">
                  <a:schemeClr val="accent1">
                    <a:lumMod val="5000"/>
                    <a:lumOff val="95000"/>
                  </a:schemeClr>
                </a:gs>
                <a:gs pos="0">
                  <a:schemeClr val="accent1">
                    <a:lumMod val="5000"/>
                    <a:lumOff val="95000"/>
                  </a:schemeClr>
                </a:gs>
              </a:gsLst>
              <a:lin ang="19560000" scaled="1"/>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sp>
        <p:nvSpPr>
          <p:cNvPr id="7" name="圆角矩形 6"/>
          <p:cNvSpPr/>
          <p:nvPr>
            <p:custDataLst>
              <p:tags r:id="rId3"/>
            </p:custDataLst>
          </p:nvPr>
        </p:nvSpPr>
        <p:spPr>
          <a:xfrm rot="2700000">
            <a:off x="4808221" y="2860358"/>
            <a:ext cx="2540000" cy="2540000"/>
          </a:xfrm>
          <a:prstGeom prst="roundRect">
            <a:avLst>
              <a:gd name="adj" fmla="val 26744"/>
            </a:avLst>
          </a:prstGeom>
          <a:noFill/>
          <a:ln w="12700">
            <a:gradFill>
              <a:gsLst>
                <a:gs pos="100000">
                  <a:schemeClr val="accent1">
                    <a:lumMod val="10000"/>
                    <a:lumOff val="90000"/>
                  </a:schemeClr>
                </a:gs>
                <a:gs pos="0">
                  <a:schemeClr val="accent1">
                    <a:lumMod val="10000"/>
                    <a:lumOff val="90000"/>
                  </a:schemeClr>
                </a:gs>
              </a:gsLst>
              <a:lin ang="19560000" scaled="1"/>
            </a:gra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sp>
        <p:nvSpPr>
          <p:cNvPr id="14" name="任意多边形 13"/>
          <p:cNvSpPr/>
          <p:nvPr>
            <p:custDataLst>
              <p:tags r:id="rId4"/>
            </p:custDataLst>
          </p:nvPr>
        </p:nvSpPr>
        <p:spPr>
          <a:xfrm>
            <a:off x="5076190" y="2881630"/>
            <a:ext cx="2283460" cy="2250440"/>
          </a:xfrm>
          <a:custGeom>
            <a:avLst/>
            <a:gdLst/>
            <a:ahLst/>
            <a:cxnLst>
              <a:cxn ang="3">
                <a:pos x="hc" y="t"/>
              </a:cxn>
              <a:cxn ang="cd2">
                <a:pos x="l" y="vc"/>
              </a:cxn>
              <a:cxn ang="cd4">
                <a:pos x="hc" y="b"/>
              </a:cxn>
              <a:cxn ang="0">
                <a:pos x="r" y="vc"/>
              </a:cxn>
            </a:cxnLst>
            <a:rect l="l" t="t" r="r" b="b"/>
            <a:pathLst>
              <a:path w="4096" h="4096">
                <a:moveTo>
                  <a:pt x="2048" y="0"/>
                </a:moveTo>
                <a:cubicBezTo>
                  <a:pt x="2283" y="0"/>
                  <a:pt x="2518" y="90"/>
                  <a:pt x="2697" y="269"/>
                </a:cubicBezTo>
                <a:lnTo>
                  <a:pt x="3827" y="1398"/>
                </a:lnTo>
                <a:cubicBezTo>
                  <a:pt x="4185" y="1757"/>
                  <a:pt x="4185" y="2339"/>
                  <a:pt x="3827" y="2697"/>
                </a:cubicBezTo>
                <a:lnTo>
                  <a:pt x="2697" y="3827"/>
                </a:lnTo>
                <a:cubicBezTo>
                  <a:pt x="2339" y="4185"/>
                  <a:pt x="1757" y="4185"/>
                  <a:pt x="1398" y="3827"/>
                </a:cubicBezTo>
                <a:lnTo>
                  <a:pt x="269" y="2697"/>
                </a:lnTo>
                <a:cubicBezTo>
                  <a:pt x="-90" y="2339"/>
                  <a:pt x="-90" y="1757"/>
                  <a:pt x="269" y="1398"/>
                </a:cubicBezTo>
                <a:lnTo>
                  <a:pt x="1398" y="269"/>
                </a:lnTo>
                <a:cubicBezTo>
                  <a:pt x="1578" y="90"/>
                  <a:pt x="1813" y="0"/>
                  <a:pt x="2048" y="0"/>
                </a:cubicBezTo>
                <a:close/>
              </a:path>
            </a:pathLst>
          </a:custGeom>
          <a:gradFill>
            <a:gsLst>
              <a:gs pos="0">
                <a:schemeClr val="accent1">
                  <a:alpha val="100000"/>
                </a:schemeClr>
              </a:gs>
              <a:gs pos="100000">
                <a:schemeClr val="accent1">
                  <a:lumMod val="80000"/>
                  <a:lumOff val="20000"/>
                </a:schemeClr>
              </a:gs>
            </a:gsLst>
            <a:lin ang="13500000"/>
          </a:gradFill>
          <a:ln>
            <a:no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60045" tIns="323850" rIns="360045" bIns="288290" numCol="1" spcCol="0" rtlCol="0" fromWordArt="0" anchor="ctr" anchorCtr="0" forceAA="0" compatLnSpc="1">
            <a:normAutofit/>
          </a:bodyPr>
          <a:lstStyle/>
          <a:p>
            <a:pPr lvl="0" algn="ctr">
              <a:spcBef>
                <a:spcPct val="0"/>
              </a:spcBef>
              <a:spcAft>
                <a:spcPct val="0"/>
              </a:spcAft>
              <a:buClrTx/>
              <a:buSzTx/>
              <a:buFontTx/>
            </a:pPr>
            <a:r>
              <a:rPr lang="" altLang="en-US" sz="2000" b="1">
                <a:ln/>
                <a:solidFill>
                  <a:schemeClr val="tx1"/>
                </a:solidFill>
                <a:effectLst>
                  <a:outerShdw blurRad="38100" dist="19050" dir="2700000" algn="tl" rotWithShape="0">
                    <a:schemeClr val="dk1">
                      <a:alpha val="40000"/>
                    </a:schemeClr>
                  </a:outerShdw>
                </a:effectLst>
                <a:uFillTx/>
                <a:latin typeface="+mj-lt"/>
                <a:sym typeface="+mn-ea"/>
              </a:rPr>
              <a:t>A</a:t>
            </a:r>
            <a:r>
              <a:rPr lang="en-US" altLang="ru-RU" sz="2000" b="1">
                <a:ln/>
                <a:solidFill>
                  <a:schemeClr val="tx1"/>
                </a:solidFill>
                <a:effectLst>
                  <a:outerShdw blurRad="38100" dist="19050" dir="2700000" algn="tl" rotWithShape="0">
                    <a:schemeClr val="dk1">
                      <a:alpha val="40000"/>
                    </a:schemeClr>
                  </a:outerShdw>
                </a:effectLst>
                <a:uFillTx/>
                <a:latin typeface="+mj-lt"/>
                <a:sym typeface="+mn-ea"/>
              </a:rPr>
              <a:t>ctivit</a:t>
            </a:r>
            <a:r>
              <a:rPr lang="" altLang="en-US" sz="2000" b="1">
                <a:ln/>
                <a:solidFill>
                  <a:schemeClr val="tx1"/>
                </a:solidFill>
                <a:effectLst>
                  <a:outerShdw blurRad="38100" dist="19050" dir="2700000" algn="tl" rotWithShape="0">
                    <a:schemeClr val="dk1">
                      <a:alpha val="40000"/>
                    </a:schemeClr>
                  </a:outerShdw>
                </a:effectLst>
                <a:uFillTx/>
                <a:latin typeface="+mj-lt"/>
                <a:sym typeface="+mn-ea"/>
              </a:rPr>
              <a:t>ăț</a:t>
            </a:r>
            <a:r>
              <a:rPr lang="en-US" altLang="ru-RU" sz="2000" b="1">
                <a:ln/>
                <a:solidFill>
                  <a:schemeClr val="tx1"/>
                </a:solidFill>
                <a:effectLst>
                  <a:outerShdw blurRad="38100" dist="19050" dir="2700000" algn="tl" rotWithShape="0">
                    <a:schemeClr val="dk1">
                      <a:alpha val="40000"/>
                    </a:schemeClr>
                  </a:outerShdw>
                </a:effectLst>
                <a:uFillTx/>
                <a:latin typeface="+mj-lt"/>
                <a:sym typeface="+mn-ea"/>
              </a:rPr>
              <a:t>i turistice interculturale:</a:t>
            </a:r>
          </a:p>
        </p:txBody>
      </p:sp>
      <p:sp>
        <p:nvSpPr>
          <p:cNvPr id="18" name="任意多边形: 形状 14296"/>
          <p:cNvSpPr/>
          <p:nvPr>
            <p:custDataLst>
              <p:tags r:id="rId5"/>
            </p:custDataLst>
          </p:nvPr>
        </p:nvSpPr>
        <p:spPr>
          <a:xfrm rot="1800000">
            <a:off x="4242436" y="2916238"/>
            <a:ext cx="480060" cy="42227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Arial" panose="020B0604020202020204" pitchFamily="34" charset="0"/>
            </a:endParaRPr>
          </a:p>
        </p:txBody>
      </p:sp>
      <p:sp>
        <p:nvSpPr>
          <p:cNvPr id="14297" name="任意多边形: 形状 14296"/>
          <p:cNvSpPr/>
          <p:nvPr>
            <p:custDataLst>
              <p:tags r:id="rId6"/>
            </p:custDataLst>
          </p:nvPr>
        </p:nvSpPr>
        <p:spPr>
          <a:xfrm rot="1800000">
            <a:off x="4282441" y="2958783"/>
            <a:ext cx="400050" cy="33718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600" b="1">
              <a:latin typeface="Arial" panose="020B0604020202020204" pitchFamily="34" charset="0"/>
              <a:sym typeface="+mn-lt"/>
            </a:endParaRPr>
          </a:p>
        </p:txBody>
      </p:sp>
      <p:sp>
        <p:nvSpPr>
          <p:cNvPr id="4" name="任意多边形: 形状 14296"/>
          <p:cNvSpPr/>
          <p:nvPr>
            <p:custDataLst>
              <p:tags r:id="rId7"/>
            </p:custDataLst>
          </p:nvPr>
        </p:nvSpPr>
        <p:spPr>
          <a:xfrm rot="1800000">
            <a:off x="4256406" y="4919028"/>
            <a:ext cx="480060" cy="42227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Arial" panose="020B0604020202020204" pitchFamily="34" charset="0"/>
            </a:endParaRPr>
          </a:p>
        </p:txBody>
      </p:sp>
      <p:sp>
        <p:nvSpPr>
          <p:cNvPr id="10" name="任意多边形: 形状 14296"/>
          <p:cNvSpPr/>
          <p:nvPr>
            <p:custDataLst>
              <p:tags r:id="rId8"/>
            </p:custDataLst>
          </p:nvPr>
        </p:nvSpPr>
        <p:spPr>
          <a:xfrm rot="1800000">
            <a:off x="4296411" y="4961573"/>
            <a:ext cx="400050" cy="33718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600" b="1">
              <a:latin typeface="Arial" panose="020B0604020202020204" pitchFamily="34" charset="0"/>
              <a:sym typeface="+mn-lt"/>
            </a:endParaRPr>
          </a:p>
        </p:txBody>
      </p:sp>
      <p:sp>
        <p:nvSpPr>
          <p:cNvPr id="15" name="任意多边形: 形状 14296"/>
          <p:cNvSpPr/>
          <p:nvPr>
            <p:custDataLst>
              <p:tags r:id="rId9"/>
            </p:custDataLst>
          </p:nvPr>
        </p:nvSpPr>
        <p:spPr>
          <a:xfrm rot="1800000">
            <a:off x="7433311" y="2916238"/>
            <a:ext cx="480060" cy="42227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Arial" panose="020B0604020202020204" pitchFamily="34" charset="0"/>
            </a:endParaRPr>
          </a:p>
        </p:txBody>
      </p:sp>
      <p:sp>
        <p:nvSpPr>
          <p:cNvPr id="16" name="任意多边形: 形状 14296"/>
          <p:cNvSpPr/>
          <p:nvPr>
            <p:custDataLst>
              <p:tags r:id="rId10"/>
            </p:custDataLst>
          </p:nvPr>
        </p:nvSpPr>
        <p:spPr>
          <a:xfrm rot="1800000">
            <a:off x="7473316" y="2958783"/>
            <a:ext cx="400050" cy="33718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600" b="1">
              <a:latin typeface="Arial" panose="020B0604020202020204" pitchFamily="34" charset="0"/>
              <a:sym typeface="+mn-lt"/>
            </a:endParaRPr>
          </a:p>
        </p:txBody>
      </p:sp>
      <p:sp>
        <p:nvSpPr>
          <p:cNvPr id="26" name="任意多边形: 形状 14296"/>
          <p:cNvSpPr/>
          <p:nvPr>
            <p:custDataLst>
              <p:tags r:id="rId11"/>
            </p:custDataLst>
          </p:nvPr>
        </p:nvSpPr>
        <p:spPr>
          <a:xfrm rot="1800000">
            <a:off x="7434581" y="4919028"/>
            <a:ext cx="480060" cy="42227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Arial" panose="020B0604020202020204" pitchFamily="34" charset="0"/>
            </a:endParaRPr>
          </a:p>
        </p:txBody>
      </p:sp>
      <p:sp>
        <p:nvSpPr>
          <p:cNvPr id="27" name="任意多边形: 形状 14296"/>
          <p:cNvSpPr/>
          <p:nvPr>
            <p:custDataLst>
              <p:tags r:id="rId12"/>
            </p:custDataLst>
          </p:nvPr>
        </p:nvSpPr>
        <p:spPr>
          <a:xfrm rot="1800000">
            <a:off x="7474586" y="4961573"/>
            <a:ext cx="400050" cy="33718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sz="1600" b="1">
              <a:latin typeface="Arial" panose="020B0604020202020204" pitchFamily="34" charset="0"/>
              <a:sym typeface="+mn-lt"/>
            </a:endParaRPr>
          </a:p>
        </p:txBody>
      </p:sp>
      <p:sp>
        <p:nvSpPr>
          <p:cNvPr id="11" name="矩形 10"/>
          <p:cNvSpPr/>
          <p:nvPr>
            <p:custDataLst>
              <p:tags r:id="rId13"/>
            </p:custDataLst>
          </p:nvPr>
        </p:nvSpPr>
        <p:spPr>
          <a:xfrm>
            <a:off x="8138795" y="2127250"/>
            <a:ext cx="2444115" cy="176212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en-US" altLang="ru-RU" b="1">
                <a:solidFill>
                  <a:schemeClr val="tx1">
                    <a:lumMod val="85000"/>
                    <a:lumOff val="15000"/>
                  </a:schemeClr>
                </a:solidFill>
                <a:sym typeface="+mn-ea"/>
              </a:rPr>
              <a:t>Festivaluri </a:t>
            </a:r>
            <a:r>
              <a:rPr lang="" altLang="en-US" b="1">
                <a:solidFill>
                  <a:schemeClr val="tx1">
                    <a:lumMod val="85000"/>
                    <a:lumOff val="15000"/>
                  </a:schemeClr>
                </a:solidFill>
                <a:sym typeface="+mn-ea"/>
              </a:rPr>
              <a:t>ș</a:t>
            </a:r>
            <a:r>
              <a:rPr lang="en-US" altLang="ru-RU" b="1">
                <a:solidFill>
                  <a:schemeClr val="tx1">
                    <a:lumMod val="85000"/>
                    <a:lumOff val="15000"/>
                  </a:schemeClr>
                </a:solidFill>
                <a:sym typeface="+mn-ea"/>
              </a:rPr>
              <a:t>i evenimente locale – Participarea la festivaluri culturale, parade sau s</a:t>
            </a:r>
            <a:r>
              <a:rPr lang="" altLang="en-US" b="1">
                <a:solidFill>
                  <a:schemeClr val="tx1">
                    <a:lumMod val="85000"/>
                    <a:lumOff val="15000"/>
                  </a:schemeClr>
                </a:solidFill>
                <a:sym typeface="+mn-ea"/>
              </a:rPr>
              <a:t>ă</a:t>
            </a:r>
            <a:r>
              <a:rPr lang="en-US" altLang="ru-RU" b="1">
                <a:solidFill>
                  <a:schemeClr val="tx1">
                    <a:lumMod val="85000"/>
                    <a:lumOff val="15000"/>
                  </a:schemeClr>
                </a:solidFill>
                <a:sym typeface="+mn-ea"/>
              </a:rPr>
              <a:t>rb</a:t>
            </a:r>
            <a:r>
              <a:rPr lang="" altLang="en-US" b="1">
                <a:solidFill>
                  <a:schemeClr val="tx1">
                    <a:lumMod val="85000"/>
                    <a:lumOff val="15000"/>
                  </a:schemeClr>
                </a:solidFill>
                <a:sym typeface="+mn-ea"/>
              </a:rPr>
              <a:t>ă</a:t>
            </a:r>
            <a:r>
              <a:rPr lang="en-US" altLang="ru-RU" b="1">
                <a:solidFill>
                  <a:schemeClr val="tx1">
                    <a:lumMod val="85000"/>
                    <a:lumOff val="15000"/>
                  </a:schemeClr>
                </a:solidFill>
                <a:sym typeface="+mn-ea"/>
              </a:rPr>
              <a:t>tori tradi</a:t>
            </a:r>
            <a:r>
              <a:rPr lang="" altLang="en-US" b="1">
                <a:solidFill>
                  <a:schemeClr val="tx1">
                    <a:lumMod val="85000"/>
                    <a:lumOff val="15000"/>
                  </a:schemeClr>
                </a:solidFill>
                <a:sym typeface="+mn-ea"/>
              </a:rPr>
              <a:t>ț</a:t>
            </a:r>
            <a:r>
              <a:rPr lang="en-US" altLang="ru-RU" b="1">
                <a:solidFill>
                  <a:schemeClr val="tx1">
                    <a:lumMod val="85000"/>
                    <a:lumOff val="15000"/>
                  </a:schemeClr>
                </a:solidFill>
                <a:sym typeface="+mn-ea"/>
              </a:rPr>
              <a:t>ionale.</a:t>
            </a:r>
          </a:p>
        </p:txBody>
      </p:sp>
      <p:sp>
        <p:nvSpPr>
          <p:cNvPr id="13" name="矩形 12"/>
          <p:cNvSpPr/>
          <p:nvPr>
            <p:custDataLst>
              <p:tags r:id="rId14"/>
            </p:custDataLst>
          </p:nvPr>
        </p:nvSpPr>
        <p:spPr>
          <a:xfrm>
            <a:off x="8140065" y="4459605"/>
            <a:ext cx="2442845" cy="146685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en-US" altLang="ru-RU" b="1">
                <a:solidFill>
                  <a:schemeClr val="tx1">
                    <a:lumMod val="85000"/>
                    <a:lumOff val="15000"/>
                  </a:schemeClr>
                </a:solidFill>
                <a:sym typeface="+mn-ea"/>
              </a:rPr>
              <a:t>Turism educa</a:t>
            </a:r>
            <a:r>
              <a:rPr lang="" altLang="en-US" b="1">
                <a:solidFill>
                  <a:schemeClr val="tx1">
                    <a:lumMod val="85000"/>
                    <a:lumOff val="15000"/>
                  </a:schemeClr>
                </a:solidFill>
                <a:sym typeface="+mn-ea"/>
              </a:rPr>
              <a:t>ț</a:t>
            </a:r>
            <a:r>
              <a:rPr lang="en-US" altLang="ru-RU" b="1">
                <a:solidFill>
                  <a:schemeClr val="tx1">
                    <a:lumMod val="85000"/>
                    <a:lumOff val="15000"/>
                  </a:schemeClr>
                </a:solidFill>
                <a:sym typeface="+mn-ea"/>
              </a:rPr>
              <a:t>ional – Programe de schimb, excursii tematice </a:t>
            </a:r>
            <a:r>
              <a:rPr lang="" altLang="en-US" b="1">
                <a:solidFill>
                  <a:schemeClr val="tx1">
                    <a:lumMod val="85000"/>
                    <a:lumOff val="15000"/>
                  </a:schemeClr>
                </a:solidFill>
                <a:sym typeface="+mn-ea"/>
              </a:rPr>
              <a:t>ș</a:t>
            </a:r>
            <a:r>
              <a:rPr lang="en-US" altLang="ru-RU" b="1">
                <a:solidFill>
                  <a:schemeClr val="tx1">
                    <a:lumMod val="85000"/>
                    <a:lumOff val="15000"/>
                  </a:schemeClr>
                </a:solidFill>
                <a:sym typeface="+mn-ea"/>
              </a:rPr>
              <a:t>i tabere de var</a:t>
            </a:r>
            <a:r>
              <a:rPr lang="" altLang="en-US" b="1">
                <a:solidFill>
                  <a:schemeClr val="tx1">
                    <a:lumMod val="85000"/>
                    <a:lumOff val="15000"/>
                  </a:schemeClr>
                </a:solidFill>
                <a:sym typeface="+mn-ea"/>
              </a:rPr>
              <a:t>ă</a:t>
            </a:r>
            <a:r>
              <a:rPr lang="en-US" altLang="ru-RU" b="1">
                <a:solidFill>
                  <a:schemeClr val="tx1">
                    <a:lumMod val="85000"/>
                    <a:lumOff val="15000"/>
                  </a:schemeClr>
                </a:solidFill>
                <a:sym typeface="+mn-ea"/>
              </a:rPr>
              <a:t> cu tematic</a:t>
            </a:r>
            <a:r>
              <a:rPr lang="" altLang="en-US" b="1">
                <a:solidFill>
                  <a:schemeClr val="tx1">
                    <a:lumMod val="85000"/>
                    <a:lumOff val="15000"/>
                  </a:schemeClr>
                </a:solidFill>
                <a:sym typeface="+mn-ea"/>
              </a:rPr>
              <a:t>ă</a:t>
            </a:r>
            <a:r>
              <a:rPr lang="en-US" altLang="ru-RU" b="1">
                <a:solidFill>
                  <a:schemeClr val="tx1">
                    <a:lumMod val="85000"/>
                    <a:lumOff val="15000"/>
                  </a:schemeClr>
                </a:solidFill>
                <a:sym typeface="+mn-ea"/>
              </a:rPr>
              <a:t> intercultural</a:t>
            </a:r>
            <a:r>
              <a:rPr lang="" altLang="en-US" b="1">
                <a:solidFill>
                  <a:schemeClr val="tx1">
                    <a:lumMod val="85000"/>
                    <a:lumOff val="15000"/>
                  </a:schemeClr>
                </a:solidFill>
                <a:sym typeface="+mn-ea"/>
              </a:rPr>
              <a:t>ă</a:t>
            </a:r>
            <a:r>
              <a:rPr lang="en-US" altLang="ru-RU" b="1">
                <a:solidFill>
                  <a:schemeClr val="tx1">
                    <a:lumMod val="85000"/>
                    <a:lumOff val="15000"/>
                  </a:schemeClr>
                </a:solidFill>
                <a:sym typeface="+mn-ea"/>
              </a:rPr>
              <a:t>.</a:t>
            </a:r>
          </a:p>
        </p:txBody>
      </p:sp>
      <p:sp>
        <p:nvSpPr>
          <p:cNvPr id="19" name="矩形 18"/>
          <p:cNvSpPr/>
          <p:nvPr>
            <p:custDataLst>
              <p:tags r:id="rId15"/>
            </p:custDataLst>
          </p:nvPr>
        </p:nvSpPr>
        <p:spPr>
          <a:xfrm>
            <a:off x="1393825" y="4459605"/>
            <a:ext cx="2664460" cy="146685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en-US" altLang="ru-RU" sz="1700" b="1">
                <a:solidFill>
                  <a:schemeClr val="tx1">
                    <a:lumMod val="85000"/>
                    <a:lumOff val="15000"/>
                  </a:schemeClr>
                </a:solidFill>
                <a:sym typeface="+mn-ea"/>
              </a:rPr>
              <a:t>Turism rural </a:t>
            </a:r>
            <a:r>
              <a:rPr lang="" altLang="en-US" sz="1700" b="1">
                <a:solidFill>
                  <a:schemeClr val="tx1">
                    <a:lumMod val="85000"/>
                    <a:lumOff val="15000"/>
                  </a:schemeClr>
                </a:solidFill>
                <a:sym typeface="+mn-ea"/>
              </a:rPr>
              <a:t>ș</a:t>
            </a:r>
            <a:r>
              <a:rPr lang="en-US" altLang="ru-RU" sz="1700" b="1">
                <a:solidFill>
                  <a:schemeClr val="tx1">
                    <a:lumMod val="85000"/>
                    <a:lumOff val="15000"/>
                  </a:schemeClr>
                </a:solidFill>
                <a:sym typeface="+mn-ea"/>
              </a:rPr>
              <a:t>i ecoturism – Experien</a:t>
            </a:r>
            <a:r>
              <a:rPr lang="" altLang="en-US" sz="1700" b="1">
                <a:solidFill>
                  <a:schemeClr val="tx1">
                    <a:lumMod val="85000"/>
                    <a:lumOff val="15000"/>
                  </a:schemeClr>
                </a:solidFill>
                <a:sym typeface="+mn-ea"/>
              </a:rPr>
              <a:t>ț</a:t>
            </a:r>
            <a:r>
              <a:rPr lang="en-US" altLang="ru-RU" sz="1700" b="1">
                <a:solidFill>
                  <a:schemeClr val="tx1">
                    <a:lumMod val="85000"/>
                    <a:lumOff val="15000"/>
                  </a:schemeClr>
                </a:solidFill>
                <a:sym typeface="+mn-ea"/>
              </a:rPr>
              <a:t>e </a:t>
            </a:r>
            <a:r>
              <a:rPr lang="en-US" altLang="en-US" sz="1700" b="1">
                <a:solidFill>
                  <a:schemeClr val="tx1">
                    <a:lumMod val="85000"/>
                    <a:lumOff val="15000"/>
                  </a:schemeClr>
                </a:solidFill>
                <a:sym typeface="+mn-ea"/>
              </a:rPr>
              <a:t>î</a:t>
            </a:r>
            <a:r>
              <a:rPr lang="en-US" altLang="ru-RU" sz="1700" b="1">
                <a:solidFill>
                  <a:schemeClr val="tx1">
                    <a:lumMod val="85000"/>
                    <a:lumOff val="15000"/>
                  </a:schemeClr>
                </a:solidFill>
                <a:sym typeface="+mn-ea"/>
              </a:rPr>
              <a:t>n comunit</a:t>
            </a:r>
            <a:r>
              <a:rPr lang="" altLang="en-US" sz="1700" b="1">
                <a:solidFill>
                  <a:schemeClr val="tx1">
                    <a:lumMod val="85000"/>
                    <a:lumOff val="15000"/>
                  </a:schemeClr>
                </a:solidFill>
                <a:sym typeface="+mn-ea"/>
              </a:rPr>
              <a:t>ăț</a:t>
            </a:r>
            <a:r>
              <a:rPr lang="en-US" altLang="ru-RU" sz="1700" b="1">
                <a:solidFill>
                  <a:schemeClr val="tx1">
                    <a:lumMod val="85000"/>
                    <a:lumOff val="15000"/>
                  </a:schemeClr>
                </a:solidFill>
                <a:sym typeface="+mn-ea"/>
              </a:rPr>
              <a:t>i locale, unde turi</a:t>
            </a:r>
            <a:r>
              <a:rPr lang="" altLang="en-US" sz="1700" b="1">
                <a:solidFill>
                  <a:schemeClr val="tx1">
                    <a:lumMod val="85000"/>
                    <a:lumOff val="15000"/>
                  </a:schemeClr>
                </a:solidFill>
                <a:sym typeface="+mn-ea"/>
              </a:rPr>
              <a:t>ș</a:t>
            </a:r>
            <a:r>
              <a:rPr lang="en-US" altLang="ru-RU" sz="1700" b="1">
                <a:solidFill>
                  <a:schemeClr val="tx1">
                    <a:lumMod val="85000"/>
                    <a:lumOff val="15000"/>
                  </a:schemeClr>
                </a:solidFill>
                <a:sym typeface="+mn-ea"/>
              </a:rPr>
              <a:t>tii pot participa la activit</a:t>
            </a:r>
            <a:r>
              <a:rPr lang="" altLang="en-US" sz="1700" b="1">
                <a:solidFill>
                  <a:schemeClr val="tx1">
                    <a:lumMod val="85000"/>
                    <a:lumOff val="15000"/>
                  </a:schemeClr>
                </a:solidFill>
                <a:sym typeface="+mn-ea"/>
              </a:rPr>
              <a:t>ăț</a:t>
            </a:r>
            <a:r>
              <a:rPr lang="en-US" altLang="ru-RU" sz="1700" b="1">
                <a:solidFill>
                  <a:schemeClr val="tx1">
                    <a:lumMod val="85000"/>
                    <a:lumOff val="15000"/>
                  </a:schemeClr>
                </a:solidFill>
                <a:sym typeface="+mn-ea"/>
              </a:rPr>
              <a:t>i tradi</a:t>
            </a:r>
            <a:r>
              <a:rPr lang="" altLang="en-US" sz="1700" b="1">
                <a:solidFill>
                  <a:schemeClr val="tx1">
                    <a:lumMod val="85000"/>
                    <a:lumOff val="15000"/>
                  </a:schemeClr>
                </a:solidFill>
                <a:sym typeface="+mn-ea"/>
              </a:rPr>
              <a:t>ț</a:t>
            </a:r>
            <a:r>
              <a:rPr lang="en-US" altLang="ru-RU" sz="1700" b="1">
                <a:solidFill>
                  <a:schemeClr val="tx1">
                    <a:lumMod val="85000"/>
                    <a:lumOff val="15000"/>
                  </a:schemeClr>
                </a:solidFill>
                <a:sym typeface="+mn-ea"/>
              </a:rPr>
              <a:t>ionale.</a:t>
            </a:r>
          </a:p>
        </p:txBody>
      </p:sp>
      <p:sp>
        <p:nvSpPr>
          <p:cNvPr id="21" name="矩形 20"/>
          <p:cNvSpPr/>
          <p:nvPr>
            <p:custDataLst>
              <p:tags r:id="rId16"/>
            </p:custDataLst>
          </p:nvPr>
        </p:nvSpPr>
        <p:spPr>
          <a:xfrm>
            <a:off x="1549400" y="1985010"/>
            <a:ext cx="2465705" cy="19043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en-US" altLang="ru-RU" sz="1700" b="1" dirty="0">
                <a:solidFill>
                  <a:schemeClr val="tx1">
                    <a:lumMod val="85000"/>
                    <a:lumOff val="15000"/>
                  </a:schemeClr>
                </a:solidFill>
                <a:sym typeface="+mn-ea"/>
              </a:rPr>
              <a:t>Turism cultural – Vizitarea siturilor istorice, muzeelor </a:t>
            </a:r>
            <a:r>
              <a:rPr lang="" altLang="en-US" sz="1700" b="1" dirty="0">
                <a:solidFill>
                  <a:schemeClr val="tx1">
                    <a:lumMod val="85000"/>
                    <a:lumOff val="15000"/>
                  </a:schemeClr>
                </a:solidFill>
                <a:sym typeface="+mn-ea"/>
              </a:rPr>
              <a:t>ș</a:t>
            </a:r>
            <a:r>
              <a:rPr lang="en-US" altLang="ru-RU" sz="1700" b="1" dirty="0">
                <a:solidFill>
                  <a:schemeClr val="tx1">
                    <a:lumMod val="85000"/>
                    <a:lumOff val="15000"/>
                  </a:schemeClr>
                </a:solidFill>
                <a:sym typeface="+mn-ea"/>
              </a:rPr>
              <a:t>i monumentelor care reflect</a:t>
            </a:r>
            <a:r>
              <a:rPr lang="" altLang="en-US" sz="1700" b="1" dirty="0">
                <a:solidFill>
                  <a:schemeClr val="tx1">
                    <a:lumMod val="85000"/>
                    <a:lumOff val="15000"/>
                  </a:schemeClr>
                </a:solidFill>
                <a:sym typeface="+mn-ea"/>
              </a:rPr>
              <a:t>ă</a:t>
            </a:r>
            <a:r>
              <a:rPr lang="en-US" altLang="ru-RU" sz="1700" b="1" dirty="0">
                <a:solidFill>
                  <a:schemeClr val="tx1">
                    <a:lumMod val="85000"/>
                    <a:lumOff val="15000"/>
                  </a:schemeClr>
                </a:solidFill>
                <a:sym typeface="+mn-ea"/>
              </a:rPr>
              <a:t> diversitatea cultural</a:t>
            </a:r>
            <a:r>
              <a:rPr lang="" altLang="en-US" sz="1700" b="1" dirty="0">
                <a:solidFill>
                  <a:schemeClr val="tx1">
                    <a:lumMod val="85000"/>
                    <a:lumOff val="15000"/>
                  </a:schemeClr>
                </a:solidFill>
                <a:sym typeface="+mn-ea"/>
              </a:rPr>
              <a:t>ă</a:t>
            </a:r>
            <a:r>
              <a:rPr lang="en-US" altLang="ru-RU" sz="1700" b="1" dirty="0">
                <a:solidFill>
                  <a:schemeClr val="tx1">
                    <a:lumMod val="85000"/>
                    <a:lumOff val="15000"/>
                  </a:schemeClr>
                </a:solidFill>
                <a:sym typeface="+mn-ea"/>
              </a:rPr>
              <a:t>.</a:t>
            </a:r>
          </a:p>
        </p:txBody>
      </p:sp>
      <p:sp>
        <p:nvSpPr>
          <p:cNvPr id="2" name="Текстовое поле 1"/>
          <p:cNvSpPr txBox="1"/>
          <p:nvPr/>
        </p:nvSpPr>
        <p:spPr>
          <a:xfrm>
            <a:off x="2599055" y="581660"/>
            <a:ext cx="7983855" cy="760730"/>
          </a:xfrm>
          <a:prstGeom prst="rect">
            <a:avLst/>
          </a:prstGeom>
          <a:noFill/>
        </p:spPr>
        <p:txBody>
          <a:bodyPr wrap="square" rtlCol="0" anchor="t">
            <a:noAutofit/>
          </a:bodyPr>
          <a:lstStyle/>
          <a:p>
            <a:pPr algn="ctr"/>
            <a:r>
              <a:rPr lang="en-US" altLang="zh-CN" sz="2400" dirty="0" err="1" smtClean="0">
                <a:solidFill>
                  <a:schemeClr val="accent1"/>
                </a:solidFill>
                <a:effectLst>
                  <a:outerShdw blurRad="38100" dist="25400" dir="5400000" algn="ctr" rotWithShape="0">
                    <a:srgbClr val="6E747A">
                      <a:alpha val="43000"/>
                    </a:srgbClr>
                  </a:outerShdw>
                </a:effectLst>
                <a:sym typeface="+mn-ea"/>
              </a:rPr>
              <a:t>Promova</a:t>
            </a:r>
            <a:r>
              <a:rPr lang="ro-MD" altLang="zh-CN" sz="2400" dirty="0" smtClean="0">
                <a:solidFill>
                  <a:schemeClr val="accent1"/>
                </a:solidFill>
                <a:effectLst>
                  <a:outerShdw blurRad="38100" dist="25400" dir="5400000" algn="ctr" rotWithShape="0">
                    <a:srgbClr val="6E747A">
                      <a:alpha val="43000"/>
                    </a:srgbClr>
                  </a:outerShdw>
                </a:effectLst>
                <a:sym typeface="+mn-ea"/>
              </a:rPr>
              <a:t>rea</a:t>
            </a:r>
            <a:r>
              <a:rPr lang="en-US" altLang="zh-CN" sz="2400" dirty="0" smtClean="0">
                <a:solidFill>
                  <a:schemeClr val="accent1"/>
                </a:solidFill>
                <a:effectLst>
                  <a:outerShdw blurRad="38100" dist="25400" dir="5400000" algn="ctr" rotWithShape="0">
                    <a:srgbClr val="6E747A">
                      <a:alpha val="43000"/>
                    </a:srgbClr>
                  </a:outerShdw>
                </a:effectLst>
                <a:sym typeface="+mn-ea"/>
              </a:rPr>
              <a:t> </a:t>
            </a:r>
            <a:r>
              <a:rPr lang="en-US" altLang="zh-CN" sz="2400" dirty="0" err="1" smtClean="0">
                <a:solidFill>
                  <a:schemeClr val="accent1"/>
                </a:solidFill>
                <a:effectLst>
                  <a:outerShdw blurRad="38100" dist="25400" dir="5400000" algn="ctr" rotWithShape="0">
                    <a:srgbClr val="6E747A">
                      <a:alpha val="43000"/>
                    </a:srgbClr>
                  </a:outerShdw>
                </a:effectLst>
                <a:sym typeface="+mn-ea"/>
              </a:rPr>
              <a:t>Dialogul</a:t>
            </a:r>
            <a:r>
              <a:rPr lang="ro-MD" altLang="zh-CN" sz="2400" dirty="0" smtClean="0">
                <a:solidFill>
                  <a:schemeClr val="accent1"/>
                </a:solidFill>
                <a:effectLst>
                  <a:outerShdw blurRad="38100" dist="25400" dir="5400000" algn="ctr" rotWithShape="0">
                    <a:srgbClr val="6E747A">
                      <a:alpha val="43000"/>
                    </a:srgbClr>
                  </a:outerShdw>
                </a:effectLst>
                <a:sym typeface="+mn-ea"/>
              </a:rPr>
              <a:t>ui</a:t>
            </a:r>
            <a:r>
              <a:rPr lang="en-US" altLang="zh-CN" sz="2400" dirty="0" smtClean="0">
                <a:solidFill>
                  <a:schemeClr val="accent1"/>
                </a:solidFill>
                <a:effectLst>
                  <a:outerShdw blurRad="38100" dist="25400" dir="5400000" algn="ctr" rotWithShape="0">
                    <a:srgbClr val="6E747A">
                      <a:alpha val="43000"/>
                    </a:srgbClr>
                  </a:outerShdw>
                </a:effectLst>
                <a:sym typeface="+mn-ea"/>
              </a:rPr>
              <a:t> </a:t>
            </a:r>
            <a:r>
              <a:rPr lang="en-US" altLang="zh-CN" sz="2400" dirty="0">
                <a:solidFill>
                  <a:schemeClr val="accent1"/>
                </a:solidFill>
                <a:effectLst>
                  <a:outerShdw blurRad="38100" dist="25400" dir="5400000" algn="ctr" rotWithShape="0">
                    <a:srgbClr val="6E747A">
                      <a:alpha val="43000"/>
                    </a:srgbClr>
                  </a:outerShdw>
                </a:effectLst>
                <a:sym typeface="+mn-ea"/>
              </a:rPr>
              <a:t>Intercultural</a:t>
            </a:r>
            <a:r>
              <a:rPr lang="en-US" altLang="en-US" sz="2400" dirty="0">
                <a:solidFill>
                  <a:schemeClr val="accent1"/>
                </a:solidFill>
                <a:effectLst>
                  <a:outerShdw blurRad="38100" dist="25400" dir="5400000" algn="ctr" rotWithShape="0">
                    <a:srgbClr val="6E747A">
                      <a:alpha val="43000"/>
                    </a:srgbClr>
                  </a:outerShdw>
                </a:effectLst>
                <a:sym typeface="+mn-ea"/>
              </a:rPr>
              <a:t> </a:t>
            </a:r>
            <a:r>
              <a:rPr lang="en-US" altLang="en-US" sz="2400" dirty="0" err="1">
                <a:solidFill>
                  <a:schemeClr val="accent1"/>
                </a:solidFill>
                <a:effectLst>
                  <a:outerShdw blurRad="38100" dist="25400" dir="5400000" algn="ctr" rotWithShape="0">
                    <a:srgbClr val="6E747A">
                      <a:alpha val="43000"/>
                    </a:srgbClr>
                  </a:outerShdw>
                </a:effectLst>
                <a:sym typeface="+mn-ea"/>
              </a:rPr>
              <a:t>prin</a:t>
            </a:r>
            <a:r>
              <a:rPr lang="" altLang="en-US" sz="2400" dirty="0">
                <a:solidFill>
                  <a:schemeClr val="accent1"/>
                </a:solidFill>
                <a:effectLst>
                  <a:outerShdw blurRad="38100" dist="25400" dir="5400000" algn="ctr" rotWithShape="0">
                    <a:srgbClr val="6E747A">
                      <a:alpha val="43000"/>
                    </a:srgbClr>
                  </a:outerShdw>
                </a:effectLst>
                <a:sym typeface="+mn-ea"/>
              </a:rPr>
              <a:t> </a:t>
            </a:r>
            <a:r>
              <a:rPr lang="en-US" altLang="ru-RU" sz="2400" dirty="0" err="1">
                <a:solidFill>
                  <a:schemeClr val="accent1"/>
                </a:solidFill>
                <a:effectLst>
                  <a:outerShdw blurRad="38100" dist="25400" dir="5400000" algn="ctr" rotWithShape="0">
                    <a:srgbClr val="6E747A">
                      <a:alpha val="43000"/>
                    </a:srgbClr>
                  </a:outerShdw>
                </a:effectLst>
                <a:sym typeface="+mn-ea"/>
              </a:rPr>
              <a:t>activit</a:t>
            </a:r>
            <a:r>
              <a:rPr lang="" altLang="en-US" sz="2400" dirty="0">
                <a:solidFill>
                  <a:schemeClr val="accent1"/>
                </a:solidFill>
                <a:effectLst>
                  <a:outerShdw blurRad="38100" dist="25400" dir="5400000" algn="ctr" rotWithShape="0">
                    <a:srgbClr val="6E747A">
                      <a:alpha val="43000"/>
                    </a:srgbClr>
                  </a:outerShdw>
                </a:effectLst>
                <a:sym typeface="+mn-ea"/>
              </a:rPr>
              <a:t>ăț</a:t>
            </a:r>
            <a:r>
              <a:rPr lang="en-US" altLang="ru-RU" sz="2400" dirty="0" err="1">
                <a:solidFill>
                  <a:schemeClr val="accent1"/>
                </a:solidFill>
                <a:effectLst>
                  <a:outerShdw blurRad="38100" dist="25400" dir="5400000" algn="ctr" rotWithShape="0">
                    <a:srgbClr val="6E747A">
                      <a:alpha val="43000"/>
                    </a:srgbClr>
                  </a:outerShdw>
                </a:effectLst>
                <a:sym typeface="+mn-ea"/>
              </a:rPr>
              <a:t>i</a:t>
            </a:r>
            <a:r>
              <a:rPr lang="en-US" altLang="ru-RU" sz="2400" dirty="0">
                <a:solidFill>
                  <a:schemeClr val="accent1"/>
                </a:solidFill>
                <a:effectLst>
                  <a:outerShdw blurRad="38100" dist="25400" dir="5400000" algn="ctr" rotWithShape="0">
                    <a:srgbClr val="6E747A">
                      <a:alpha val="43000"/>
                    </a:srgbClr>
                  </a:outerShdw>
                </a:effectLst>
                <a:sym typeface="+mn-ea"/>
              </a:rPr>
              <a:t>  </a:t>
            </a:r>
            <a:r>
              <a:rPr lang="en-US" altLang="ru-RU" sz="2400" dirty="0" err="1">
                <a:solidFill>
                  <a:schemeClr val="accent1"/>
                </a:solidFill>
                <a:effectLst>
                  <a:outerShdw blurRad="38100" dist="25400" dir="5400000" algn="ctr" rotWithShape="0">
                    <a:srgbClr val="6E747A">
                      <a:alpha val="43000"/>
                    </a:srgbClr>
                  </a:outerShdw>
                </a:effectLst>
                <a:sym typeface="+mn-ea"/>
              </a:rPr>
              <a:t>turistice</a:t>
            </a:r>
            <a:r>
              <a:rPr lang="en-US" altLang="ru-RU" sz="2400" dirty="0">
                <a:solidFill>
                  <a:schemeClr val="accent1"/>
                </a:solidFill>
                <a:effectLst>
                  <a:outerShdw blurRad="38100" dist="25400" dir="5400000" algn="ctr" rotWithShape="0">
                    <a:srgbClr val="6E747A">
                      <a:alpha val="43000"/>
                    </a:srgbClr>
                  </a:outerShdw>
                </a:effectLst>
                <a:sym typeface="+mn-ea"/>
              </a:rPr>
              <a:t> </a:t>
            </a:r>
            <a:endParaRPr lang="en-US" altLang="en-US" sz="2400" dirty="0">
              <a:solidFill>
                <a:schemeClr val="accent1"/>
              </a:solidFill>
              <a:effectLst>
                <a:outerShdw blurRad="38100" dist="25400" dir="5400000" algn="ctr" rotWithShape="0">
                  <a:srgbClr val="6E747A">
                    <a:alpha val="43000"/>
                  </a:srgbClr>
                </a:outerShdw>
              </a:effectLst>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538" y="308918"/>
            <a:ext cx="1518364" cy="388696"/>
          </a:xfrm>
          <a:prstGeom prst="rect">
            <a:avLst/>
          </a:prstGeom>
        </p:spPr>
        <p:txBody>
          <a:bodyPr wrap="none">
            <a:spAutoFit/>
          </a:bodyPr>
          <a:lstStyle/>
          <a:p>
            <a:pPr>
              <a:lnSpc>
                <a:spcPct val="107000"/>
              </a:lnSpc>
              <a:spcAft>
                <a:spcPts val="0"/>
              </a:spcAft>
            </a:pPr>
            <a:r>
              <a:rPr lang="ro-MD" b="1" dirty="0" err="1" smtClean="0">
                <a:latin typeface="Times New Roman" panose="02020603050405020304" pitchFamily="18" charset="0"/>
                <a:ea typeface="Calibri" panose="020F0502020204030204" pitchFamily="34" charset="0"/>
                <a:cs typeface="Times New Roman" panose="02020603050405020304" pitchFamily="18" charset="0"/>
              </a:rPr>
              <a:t>S</a:t>
            </a:r>
            <a:r>
              <a:rPr lang="en-US" b="1" dirty="0" err="1" smtClean="0">
                <a:latin typeface="Times New Roman" panose="02020603050405020304" pitchFamily="18" charset="0"/>
                <a:ea typeface="Calibri" panose="020F0502020204030204" pitchFamily="34" charset="0"/>
                <a:cs typeface="Times New Roman" panose="02020603050405020304" pitchFamily="18" charset="0"/>
              </a:rPr>
              <a:t>tudii</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de </a:t>
            </a:r>
            <a:r>
              <a:rPr lang="en-US" b="1" dirty="0" err="1" smtClean="0">
                <a:latin typeface="Times New Roman" panose="02020603050405020304" pitchFamily="18" charset="0"/>
                <a:ea typeface="Calibri" panose="020F0502020204030204" pitchFamily="34" charset="0"/>
                <a:cs typeface="Times New Roman" panose="02020603050405020304" pitchFamily="18" charset="0"/>
              </a:rPr>
              <a:t>caz</a:t>
            </a:r>
            <a:r>
              <a:rPr lang="ro-MD"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671657730"/>
              </p:ext>
            </p:extLst>
          </p:nvPr>
        </p:nvGraphicFramePr>
        <p:xfrm>
          <a:off x="1367826" y="2882077"/>
          <a:ext cx="10066791"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1861257130"/>
              </p:ext>
            </p:extLst>
          </p:nvPr>
        </p:nvGraphicFramePr>
        <p:xfrm>
          <a:off x="1436603" y="2605079"/>
          <a:ext cx="9467418" cy="2585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Схема 9"/>
          <p:cNvGraphicFramePr/>
          <p:nvPr>
            <p:extLst>
              <p:ext uri="{D42A27DB-BD31-4B8C-83A1-F6EECF244321}">
                <p14:modId xmlns:p14="http://schemas.microsoft.com/office/powerpoint/2010/main" val="59267981"/>
              </p:ext>
            </p:extLst>
          </p:nvPr>
        </p:nvGraphicFramePr>
        <p:xfrm>
          <a:off x="610020" y="6048397"/>
          <a:ext cx="8321544" cy="9233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Схема 8"/>
          <p:cNvGraphicFramePr/>
          <p:nvPr>
            <p:extLst>
              <p:ext uri="{D42A27DB-BD31-4B8C-83A1-F6EECF244321}">
                <p14:modId xmlns:p14="http://schemas.microsoft.com/office/powerpoint/2010/main" val="3414708568"/>
              </p:ext>
            </p:extLst>
          </p:nvPr>
        </p:nvGraphicFramePr>
        <p:xfrm>
          <a:off x="2705388" y="1118790"/>
          <a:ext cx="7232939" cy="20313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48690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444240" y="217170"/>
            <a:ext cx="5487035" cy="1008380"/>
          </a:xfrm>
          <a:prstGeom prst="rect">
            <a:avLst/>
          </a:prstGeom>
          <a:noFill/>
        </p:spPr>
        <p:txBody>
          <a:bodyPr wrap="square" rtlCol="0" anchor="t">
            <a:noAutofit/>
          </a:bodyPr>
          <a:lstStyle/>
          <a:p>
            <a:pPr algn="ctr"/>
            <a:r>
              <a:rPr lang="en-US" altLang="zh-CN" sz="2400" dirty="0" err="1" smtClean="0">
                <a:solidFill>
                  <a:schemeClr val="accent1"/>
                </a:solidFill>
                <a:effectLst>
                  <a:outerShdw blurRad="38100" dist="25400" dir="5400000" algn="ctr" rotWithShape="0">
                    <a:srgbClr val="6E747A">
                      <a:alpha val="43000"/>
                    </a:srgbClr>
                  </a:outerShdw>
                </a:effectLst>
                <a:sym typeface="+mn-ea"/>
              </a:rPr>
              <a:t>Promova</a:t>
            </a:r>
            <a:r>
              <a:rPr lang="ro-MD" altLang="zh-CN" sz="2400" dirty="0" smtClean="0">
                <a:solidFill>
                  <a:schemeClr val="accent1"/>
                </a:solidFill>
                <a:effectLst>
                  <a:outerShdw blurRad="38100" dist="25400" dir="5400000" algn="ctr" rotWithShape="0">
                    <a:srgbClr val="6E747A">
                      <a:alpha val="43000"/>
                    </a:srgbClr>
                  </a:outerShdw>
                </a:effectLst>
                <a:sym typeface="+mn-ea"/>
              </a:rPr>
              <a:t>rea</a:t>
            </a:r>
            <a:r>
              <a:rPr lang="en-US" altLang="zh-CN" sz="2400" dirty="0" smtClean="0">
                <a:solidFill>
                  <a:schemeClr val="accent1"/>
                </a:solidFill>
                <a:effectLst>
                  <a:outerShdw blurRad="38100" dist="25400" dir="5400000" algn="ctr" rotWithShape="0">
                    <a:srgbClr val="6E747A">
                      <a:alpha val="43000"/>
                    </a:srgbClr>
                  </a:outerShdw>
                </a:effectLst>
                <a:sym typeface="+mn-ea"/>
              </a:rPr>
              <a:t> </a:t>
            </a:r>
            <a:r>
              <a:rPr lang="en-US" altLang="zh-CN" sz="2400" dirty="0" err="1" smtClean="0">
                <a:solidFill>
                  <a:schemeClr val="accent1"/>
                </a:solidFill>
                <a:effectLst>
                  <a:outerShdw blurRad="38100" dist="25400" dir="5400000" algn="ctr" rotWithShape="0">
                    <a:srgbClr val="6E747A">
                      <a:alpha val="43000"/>
                    </a:srgbClr>
                  </a:outerShdw>
                </a:effectLst>
                <a:sym typeface="+mn-ea"/>
              </a:rPr>
              <a:t>Dialogul</a:t>
            </a:r>
            <a:r>
              <a:rPr lang="ro-MD" altLang="zh-CN" sz="2400" dirty="0" smtClean="0">
                <a:solidFill>
                  <a:schemeClr val="accent1"/>
                </a:solidFill>
                <a:effectLst>
                  <a:outerShdw blurRad="38100" dist="25400" dir="5400000" algn="ctr" rotWithShape="0">
                    <a:srgbClr val="6E747A">
                      <a:alpha val="43000"/>
                    </a:srgbClr>
                  </a:outerShdw>
                </a:effectLst>
                <a:sym typeface="+mn-ea"/>
              </a:rPr>
              <a:t>ui</a:t>
            </a:r>
            <a:r>
              <a:rPr lang="en-US" altLang="zh-CN" sz="2400" dirty="0" smtClean="0">
                <a:solidFill>
                  <a:schemeClr val="accent1"/>
                </a:solidFill>
                <a:effectLst>
                  <a:outerShdw blurRad="38100" dist="25400" dir="5400000" algn="ctr" rotWithShape="0">
                    <a:srgbClr val="6E747A">
                      <a:alpha val="43000"/>
                    </a:srgbClr>
                  </a:outerShdw>
                </a:effectLst>
                <a:sym typeface="+mn-ea"/>
              </a:rPr>
              <a:t> Intercultural</a:t>
            </a:r>
            <a:r>
              <a:rPr lang="" altLang="en-US" sz="2400" dirty="0" smtClean="0">
                <a:solidFill>
                  <a:schemeClr val="accent1"/>
                </a:solidFill>
                <a:effectLst>
                  <a:outerShdw blurRad="38100" dist="25400" dir="5400000" algn="ctr" rotWithShape="0">
                    <a:srgbClr val="6E747A">
                      <a:alpha val="43000"/>
                    </a:srgbClr>
                  </a:outerShdw>
                </a:effectLst>
                <a:sym typeface="+mn-ea"/>
              </a:rPr>
              <a:t> </a:t>
            </a:r>
            <a:r>
              <a:rPr lang="en-US" altLang="en-US" sz="2400" dirty="0" err="1">
                <a:solidFill>
                  <a:schemeClr val="accent1"/>
                </a:solidFill>
                <a:effectLst>
                  <a:outerShdw blurRad="38100" dist="25400" dir="5400000" algn="ctr" rotWithShape="0">
                    <a:srgbClr val="6E747A">
                      <a:alpha val="43000"/>
                    </a:srgbClr>
                  </a:outerShdw>
                </a:effectLst>
                <a:sym typeface="+mn-ea"/>
              </a:rPr>
              <a:t>prin</a:t>
            </a:r>
            <a:r>
              <a:rPr lang="en-US" altLang="en-US" sz="2400" dirty="0">
                <a:solidFill>
                  <a:schemeClr val="accent1"/>
                </a:solidFill>
                <a:effectLst>
                  <a:outerShdw blurRad="38100" dist="25400" dir="5400000" algn="ctr" rotWithShape="0">
                    <a:srgbClr val="6E747A">
                      <a:alpha val="43000"/>
                    </a:srgbClr>
                  </a:outerShdw>
                </a:effectLst>
                <a:sym typeface="+mn-ea"/>
              </a:rPr>
              <a:t> </a:t>
            </a:r>
            <a:r>
              <a:rPr lang="en-US" altLang="ru-RU" sz="2400" dirty="0" err="1">
                <a:solidFill>
                  <a:schemeClr val="accent1"/>
                </a:solidFill>
                <a:effectLst>
                  <a:outerShdw blurRad="38100" dist="25400" dir="5400000" algn="ctr" rotWithShape="0">
                    <a:srgbClr val="6E747A">
                      <a:alpha val="43000"/>
                    </a:srgbClr>
                  </a:outerShdw>
                </a:effectLst>
                <a:sym typeface="+mn-ea"/>
              </a:rPr>
              <a:t>activit</a:t>
            </a:r>
            <a:r>
              <a:rPr lang="en-US" altLang="en-US" sz="2400" dirty="0" err="1">
                <a:solidFill>
                  <a:schemeClr val="accent1"/>
                </a:solidFill>
                <a:effectLst>
                  <a:outerShdw blurRad="38100" dist="25400" dir="5400000" algn="ctr" rotWithShape="0">
                    <a:srgbClr val="6E747A">
                      <a:alpha val="43000"/>
                    </a:srgbClr>
                  </a:outerShdw>
                </a:effectLst>
                <a:sym typeface="+mn-ea"/>
              </a:rPr>
              <a:t>ăț</a:t>
            </a:r>
            <a:r>
              <a:rPr lang="en-US" altLang="ru-RU" sz="2400" dirty="0" err="1">
                <a:solidFill>
                  <a:schemeClr val="accent1"/>
                </a:solidFill>
                <a:effectLst>
                  <a:outerShdw blurRad="38100" dist="25400" dir="5400000" algn="ctr" rotWithShape="0">
                    <a:srgbClr val="6E747A">
                      <a:alpha val="43000"/>
                    </a:srgbClr>
                  </a:outerShdw>
                </a:effectLst>
                <a:sym typeface="+mn-ea"/>
              </a:rPr>
              <a:t>i</a:t>
            </a:r>
            <a:r>
              <a:rPr lang="en-US" altLang="ru-RU" sz="2400" dirty="0">
                <a:solidFill>
                  <a:schemeClr val="accent1"/>
                </a:solidFill>
                <a:effectLst>
                  <a:outerShdw blurRad="38100" dist="25400" dir="5400000" algn="ctr" rotWithShape="0">
                    <a:srgbClr val="6E747A">
                      <a:alpha val="43000"/>
                    </a:srgbClr>
                  </a:outerShdw>
                </a:effectLst>
                <a:sym typeface="+mn-ea"/>
              </a:rPr>
              <a:t>  </a:t>
            </a:r>
            <a:r>
              <a:rPr lang="" altLang="en-US" sz="2400" dirty="0" smtClean="0">
                <a:solidFill>
                  <a:schemeClr val="accent1"/>
                </a:solidFill>
                <a:effectLst>
                  <a:outerShdw blurRad="38100" dist="25400" dir="5400000" algn="ctr" rotWithShape="0">
                    <a:srgbClr val="6E747A">
                      <a:alpha val="43000"/>
                    </a:srgbClr>
                  </a:outerShdw>
                </a:effectLst>
                <a:sym typeface="+mn-ea"/>
              </a:rPr>
              <a:t>sportive</a:t>
            </a:r>
            <a:r>
              <a:rPr lang="ro-MD" altLang="en-US" sz="2400" dirty="0" smtClean="0">
                <a:solidFill>
                  <a:schemeClr val="accent1"/>
                </a:solidFill>
                <a:effectLst>
                  <a:outerShdw blurRad="38100" dist="25400" dir="5400000" algn="ctr" rotWithShape="0">
                    <a:srgbClr val="6E747A">
                      <a:alpha val="43000"/>
                    </a:srgbClr>
                  </a:outerShdw>
                </a:effectLst>
                <a:sym typeface="+mn-ea"/>
              </a:rPr>
              <a:t>, turistice</a:t>
            </a:r>
            <a:r>
              <a:rPr lang="" altLang="en-US" sz="2400" dirty="0" smtClean="0">
                <a:solidFill>
                  <a:schemeClr val="accent1"/>
                </a:solidFill>
                <a:effectLst>
                  <a:outerShdw blurRad="38100" dist="25400" dir="5400000" algn="ctr" rotWithShape="0">
                    <a:srgbClr val="6E747A">
                      <a:alpha val="43000"/>
                    </a:srgbClr>
                  </a:outerShdw>
                </a:effectLst>
                <a:sym typeface="+mn-ea"/>
              </a:rPr>
              <a:t> </a:t>
            </a:r>
            <a:r>
              <a:rPr lang="" altLang="en-US" sz="2400" dirty="0">
                <a:solidFill>
                  <a:schemeClr val="accent1"/>
                </a:solidFill>
                <a:effectLst>
                  <a:outerShdw blurRad="38100" dist="25400" dir="5400000" algn="ctr" rotWithShape="0">
                    <a:srgbClr val="6E747A">
                      <a:alpha val="43000"/>
                    </a:srgbClr>
                  </a:outerShdw>
                </a:effectLst>
                <a:sym typeface="+mn-ea"/>
              </a:rPr>
              <a:t>și de </a:t>
            </a:r>
            <a:r>
              <a:rPr lang="" altLang="en-US" sz="2400" dirty="0" smtClean="0">
                <a:solidFill>
                  <a:schemeClr val="accent1"/>
                </a:solidFill>
                <a:effectLst>
                  <a:outerShdw blurRad="38100" dist="25400" dir="5400000" algn="ctr" rotWithShape="0">
                    <a:srgbClr val="6E747A">
                      <a:alpha val="43000"/>
                    </a:srgbClr>
                  </a:outerShdw>
                </a:effectLst>
                <a:sym typeface="+mn-ea"/>
              </a:rPr>
              <a:t>agrement</a:t>
            </a:r>
            <a:r>
              <a:rPr lang="ro-MD" altLang="en-US" sz="2400" dirty="0" smtClean="0">
                <a:solidFill>
                  <a:schemeClr val="accent1"/>
                </a:solidFill>
                <a:effectLst>
                  <a:outerShdw blurRad="38100" dist="25400" dir="5400000" algn="ctr" rotWithShape="0">
                    <a:srgbClr val="6E747A">
                      <a:alpha val="43000"/>
                    </a:srgbClr>
                  </a:outerShdw>
                </a:effectLst>
                <a:sym typeface="+mn-ea"/>
              </a:rPr>
              <a:t> în mediul academic</a:t>
            </a:r>
            <a:endParaRPr lang="" altLang="en-US" sz="2400" dirty="0">
              <a:solidFill>
                <a:schemeClr val="accent1"/>
              </a:solidFill>
              <a:effectLst>
                <a:outerShdw blurRad="38100" dist="25400" dir="5400000" algn="ctr" rotWithShape="0">
                  <a:srgbClr val="6E747A">
                    <a:alpha val="43000"/>
                  </a:srgbClr>
                </a:outerShdw>
              </a:effectLst>
              <a:sym typeface="+mn-ea"/>
            </a:endParaRPr>
          </a:p>
        </p:txBody>
      </p:sp>
      <p:sp>
        <p:nvSpPr>
          <p:cNvPr id="13" name="矩形 12"/>
          <p:cNvSpPr/>
          <p:nvPr>
            <p:custDataLst>
              <p:tags r:id="rId1"/>
            </p:custDataLst>
          </p:nvPr>
        </p:nvSpPr>
        <p:spPr>
          <a:xfrm>
            <a:off x="301625" y="4241800"/>
            <a:ext cx="2522220" cy="2242820"/>
          </a:xfrm>
          <a:prstGeom prst="rect">
            <a:avLst/>
          </a:prstGeom>
          <a:noFill/>
        </p:spPr>
        <p:txBody>
          <a:bodyPr wrap="square" lIns="0" tIns="0" rIns="0" bIns="0" rtlCol="0" anchor="t" anchorCtr="0">
            <a:noAutofit/>
          </a:bodyPr>
          <a:lstStyle/>
          <a:p>
            <a:pPr marL="135890" indent="211455" algn="just" defTabSz="914400">
              <a:lnSpc>
                <a:spcPct val="100000"/>
              </a:lnSpc>
              <a:spcBef>
                <a:spcPct val="0"/>
              </a:spcBef>
              <a:spcAft>
                <a:spcPct val="0"/>
              </a:spcAft>
              <a:tabLst>
                <a:tab pos="2238375" algn="l"/>
              </a:tabLst>
            </a:pPr>
            <a:r>
              <a:rPr lang="en-US" altLang="ru-RU" sz="2000" b="1" dirty="0">
                <a:solidFill>
                  <a:schemeClr val="tx1">
                    <a:lumMod val="85000"/>
                    <a:lumOff val="15000"/>
                  </a:schemeClr>
                </a:solidFill>
              </a:rPr>
              <a:t>Drume</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ii interculturale – Grupuri mixte care exploreaz</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 peisaje naturale, discut</a:t>
            </a:r>
            <a:r>
              <a:rPr lang="en-US" altLang="en-US" sz="2000" b="1" dirty="0">
                <a:solidFill>
                  <a:schemeClr val="tx1">
                    <a:lumMod val="85000"/>
                    <a:lumOff val="15000"/>
                  </a:schemeClr>
                </a:solidFill>
              </a:rPr>
              <a:t>â</a:t>
            </a:r>
            <a:r>
              <a:rPr lang="en-US" altLang="ru-RU" sz="2000" b="1" dirty="0">
                <a:solidFill>
                  <a:schemeClr val="tx1">
                    <a:lumMod val="85000"/>
                    <a:lumOff val="15000"/>
                  </a:schemeClr>
                </a:solidFill>
              </a:rPr>
              <a:t>nd despre culturile lor.</a:t>
            </a:r>
          </a:p>
        </p:txBody>
      </p:sp>
      <p:sp>
        <p:nvSpPr>
          <p:cNvPr id="15" name="矩形 14"/>
          <p:cNvSpPr/>
          <p:nvPr>
            <p:custDataLst>
              <p:tags r:id="rId2"/>
            </p:custDataLst>
          </p:nvPr>
        </p:nvSpPr>
        <p:spPr>
          <a:xfrm>
            <a:off x="9600565" y="4071620"/>
            <a:ext cx="2305685" cy="2038985"/>
          </a:xfrm>
          <a:prstGeom prst="rect">
            <a:avLst/>
          </a:prstGeom>
          <a:noFill/>
        </p:spPr>
        <p:txBody>
          <a:bodyPr wrap="square" lIns="0" tIns="0" rIns="0" bIns="0" rtlCol="0" anchor="t" anchorCtr="0">
            <a:noAutofit/>
          </a:bodyPr>
          <a:lstStyle/>
          <a:p>
            <a:pPr indent="298450" algn="just">
              <a:lnSpc>
                <a:spcPct val="100000"/>
              </a:lnSpc>
              <a:spcBef>
                <a:spcPct val="0"/>
              </a:spcBef>
              <a:spcAft>
                <a:spcPct val="0"/>
              </a:spcAft>
            </a:pPr>
            <a:r>
              <a:rPr lang="en-US" altLang="ru-RU" sz="2000" b="1" dirty="0">
                <a:solidFill>
                  <a:schemeClr val="tx1">
                    <a:lumMod val="85000"/>
                    <a:lumOff val="15000"/>
                  </a:schemeClr>
                </a:solidFill>
              </a:rPr>
              <a:t>Cursuri de ini</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iere </a:t>
            </a:r>
            <a:r>
              <a:rPr lang="en-US" altLang="en-US" sz="2000" b="1" dirty="0">
                <a:solidFill>
                  <a:schemeClr val="tx1">
                    <a:lumMod val="85000"/>
                    <a:lumOff val="15000"/>
                  </a:schemeClr>
                </a:solidFill>
              </a:rPr>
              <a:t>î</a:t>
            </a:r>
            <a:r>
              <a:rPr lang="en-US" altLang="ru-RU" sz="2000" b="1" dirty="0">
                <a:solidFill>
                  <a:schemeClr val="tx1">
                    <a:lumMod val="85000"/>
                    <a:lumOff val="15000"/>
                  </a:schemeClr>
                </a:solidFill>
              </a:rPr>
              <a:t>n sporturi tradi</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ionale – Prezentarea unor sporturi specifice altor culturi (sumo, cricket, capoeira etc.).</a:t>
            </a:r>
          </a:p>
        </p:txBody>
      </p:sp>
      <p:sp>
        <p:nvSpPr>
          <p:cNvPr id="11" name="任意多边形 9"/>
          <p:cNvSpPr/>
          <p:nvPr>
            <p:custDataLst>
              <p:tags r:id="rId3"/>
            </p:custDataLst>
          </p:nvPr>
        </p:nvSpPr>
        <p:spPr>
          <a:xfrm>
            <a:off x="3177850" y="2978011"/>
            <a:ext cx="6014875" cy="3611694"/>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19050" cap="rnd">
            <a:solidFill>
              <a:schemeClr val="accent1">
                <a:alpha val="70000"/>
              </a:schemeClr>
            </a:solidFill>
            <a:prstDash val="sysDash"/>
          </a:ln>
          <a:effectLst>
            <a:outerShdw blurRad="215900" dist="762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en-US">
                <a:solidFill>
                  <a:schemeClr val="lt1"/>
                </a:solidFill>
              </a:defRPr>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algn="ctr"/>
            <a:endParaRPr lang="en-US">
              <a:latin typeface="Arial" panose="020B0604020202020204" pitchFamily="34" charset="0"/>
              <a:sym typeface="+mn-lt"/>
            </a:endParaRPr>
          </a:p>
        </p:txBody>
      </p:sp>
      <p:sp>
        <p:nvSpPr>
          <p:cNvPr id="18" name="任意多边形 16"/>
          <p:cNvSpPr/>
          <p:nvPr>
            <p:custDataLst>
              <p:tags r:id="rId4"/>
            </p:custDataLst>
          </p:nvPr>
        </p:nvSpPr>
        <p:spPr>
          <a:xfrm>
            <a:off x="4202085" y="4385306"/>
            <a:ext cx="3549060" cy="2201432"/>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chemeClr val="accent1">
                    <a:lumMod val="5000"/>
                    <a:lumOff val="95000"/>
                  </a:schemeClr>
                </a:gs>
                <a:gs pos="0">
                  <a:schemeClr val="accent1">
                    <a:lumMod val="45000"/>
                    <a:lumOff val="55000"/>
                  </a:schemeClr>
                </a:gs>
                <a:gs pos="100000">
                  <a:schemeClr val="bg1"/>
                </a:gs>
                <a:gs pos="71000">
                  <a:schemeClr val="accent1">
                    <a:lumMod val="30000"/>
                    <a:lumOff val="7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en-US">
                <a:solidFill>
                  <a:schemeClr val="lt1"/>
                </a:solidFill>
                <a:latin typeface="+mj-lt"/>
              </a:defRPr>
            </a:defPPr>
            <a:lvl1pPr marL="0" algn="l" defTabSz="914400" rtl="0" eaLnBrk="1" latinLnBrk="0" hangingPunct="1">
              <a:defRPr sz="1800" kern="1200">
                <a:solidFill>
                  <a:schemeClr val="lt1"/>
                </a:solidFill>
                <a:latin typeface="+mj-lt"/>
              </a:defRPr>
            </a:lvl1pPr>
            <a:lvl2pPr marL="457200" algn="l" defTabSz="914400" rtl="0" eaLnBrk="1" latinLnBrk="0" hangingPunct="1">
              <a:defRPr sz="1800" kern="1200">
                <a:solidFill>
                  <a:schemeClr val="lt1"/>
                </a:solidFill>
                <a:latin typeface="+mj-lt"/>
              </a:defRPr>
            </a:lvl2pPr>
            <a:lvl3pPr marL="914400" algn="l" defTabSz="914400" rtl="0" eaLnBrk="1" latinLnBrk="0" hangingPunct="1">
              <a:defRPr sz="1800" kern="1200">
                <a:solidFill>
                  <a:schemeClr val="lt1"/>
                </a:solidFill>
                <a:latin typeface="+mj-lt"/>
              </a:defRPr>
            </a:lvl3pPr>
            <a:lvl4pPr marL="1371600" algn="l" defTabSz="914400" rtl="0" eaLnBrk="1" latinLnBrk="0" hangingPunct="1">
              <a:defRPr sz="1800" kern="1200">
                <a:solidFill>
                  <a:schemeClr val="lt1"/>
                </a:solidFill>
                <a:latin typeface="+mj-lt"/>
              </a:defRPr>
            </a:lvl4pPr>
            <a:lvl5pPr marL="1828800" algn="l" defTabSz="914400" rtl="0" eaLnBrk="1" latinLnBrk="0" hangingPunct="1">
              <a:defRPr sz="1800" kern="1200">
                <a:solidFill>
                  <a:schemeClr val="lt1"/>
                </a:solidFill>
                <a:latin typeface="+mj-lt"/>
              </a:defRPr>
            </a:lvl5pPr>
            <a:lvl6pPr marL="2286000" algn="l" defTabSz="914400" rtl="0" eaLnBrk="1" latinLnBrk="0" hangingPunct="1">
              <a:defRPr sz="1800" kern="1200">
                <a:solidFill>
                  <a:schemeClr val="lt1"/>
                </a:solidFill>
                <a:latin typeface="+mj-lt"/>
              </a:defRPr>
            </a:lvl6pPr>
            <a:lvl7pPr marL="2743200" algn="l" defTabSz="914400" rtl="0" eaLnBrk="1" latinLnBrk="0" hangingPunct="1">
              <a:defRPr sz="1800" kern="1200">
                <a:solidFill>
                  <a:schemeClr val="lt1"/>
                </a:solidFill>
                <a:latin typeface="+mj-lt"/>
              </a:defRPr>
            </a:lvl7pPr>
            <a:lvl8pPr marL="3200400" algn="l" defTabSz="914400" rtl="0" eaLnBrk="1" latinLnBrk="0" hangingPunct="1">
              <a:defRPr sz="1800" kern="1200">
                <a:solidFill>
                  <a:schemeClr val="lt1"/>
                </a:solidFill>
                <a:latin typeface="+mj-lt"/>
              </a:defRPr>
            </a:lvl8pPr>
            <a:lvl9pPr marL="3657600" algn="l" defTabSz="914400" rtl="0" eaLnBrk="1" latinLnBrk="0" hangingPunct="1">
              <a:defRPr sz="1800" kern="1200">
                <a:solidFill>
                  <a:schemeClr val="lt1"/>
                </a:solidFill>
                <a:latin typeface="+mj-lt"/>
              </a:defRPr>
            </a:lvl9pPr>
          </a:lstStyle>
          <a:p>
            <a:pPr lvl="0" algn="ctr">
              <a:spcBef>
                <a:spcPct val="0"/>
              </a:spcBef>
              <a:spcAft>
                <a:spcPct val="0"/>
              </a:spcAft>
              <a:buClrTx/>
              <a:buSzTx/>
              <a:buFontTx/>
            </a:pPr>
            <a:endParaRPr lang="" altLang="en-US" sz="2400" b="1" dirty="0">
              <a:solidFill>
                <a:srgbClr val="FFFFFF"/>
              </a:solidFill>
              <a:sym typeface="+mn-ea"/>
            </a:endParaRPr>
          </a:p>
          <a:p>
            <a:pPr lvl="0" algn="ctr">
              <a:spcBef>
                <a:spcPct val="0"/>
              </a:spcBef>
              <a:spcAft>
                <a:spcPct val="0"/>
              </a:spcAft>
              <a:buClrTx/>
              <a:buSzTx/>
              <a:buFontTx/>
            </a:pPr>
            <a:endParaRPr lang="" altLang="en-US" sz="2400" b="1" dirty="0">
              <a:solidFill>
                <a:srgbClr val="FFFFFF"/>
              </a:solidFill>
              <a:sym typeface="+mn-ea"/>
            </a:endParaRPr>
          </a:p>
          <a:p>
            <a:pPr lvl="0" algn="ctr">
              <a:spcBef>
                <a:spcPct val="0"/>
              </a:spcBef>
              <a:spcAft>
                <a:spcPct val="0"/>
              </a:spcAft>
              <a:buClrTx/>
              <a:buSzTx/>
              <a:buFontTx/>
            </a:pPr>
            <a:r>
              <a:rPr lang="" altLang="en-US" sz="2400" b="1" dirty="0">
                <a:ln/>
                <a:solidFill>
                  <a:schemeClr val="tx1"/>
                </a:solidFill>
                <a:effectLst>
                  <a:outerShdw blurRad="38100" dist="19050" dir="2700000" algn="tl" rotWithShape="0">
                    <a:schemeClr val="dk1">
                      <a:alpha val="40000"/>
                    </a:schemeClr>
                  </a:outerShdw>
                </a:effectLst>
                <a:sym typeface="+mn-ea"/>
              </a:rPr>
              <a:t>A</a:t>
            </a:r>
            <a:r>
              <a:rPr lang="en-US" altLang="ru-RU" sz="2400" b="1" dirty="0">
                <a:ln/>
                <a:solidFill>
                  <a:schemeClr val="tx1"/>
                </a:solidFill>
                <a:effectLst>
                  <a:outerShdw blurRad="38100" dist="19050" dir="2700000" algn="tl" rotWithShape="0">
                    <a:schemeClr val="dk1">
                      <a:alpha val="40000"/>
                    </a:schemeClr>
                  </a:outerShdw>
                </a:effectLst>
                <a:sym typeface="+mn-ea"/>
              </a:rPr>
              <a:t>ctivit</a:t>
            </a:r>
            <a:r>
              <a:rPr lang="" altLang="en-US" sz="2400" b="1" dirty="0">
                <a:ln/>
                <a:solidFill>
                  <a:schemeClr val="tx1"/>
                </a:solidFill>
                <a:effectLst>
                  <a:outerShdw blurRad="38100" dist="19050" dir="2700000" algn="tl" rotWithShape="0">
                    <a:schemeClr val="dk1">
                      <a:alpha val="40000"/>
                    </a:schemeClr>
                  </a:outerShdw>
                </a:effectLst>
                <a:sym typeface="+mn-ea"/>
              </a:rPr>
              <a:t>ăț</a:t>
            </a:r>
            <a:r>
              <a:rPr lang="en-US" altLang="ru-RU" sz="2400" b="1" dirty="0">
                <a:ln/>
                <a:solidFill>
                  <a:schemeClr val="tx1"/>
                </a:solidFill>
                <a:effectLst>
                  <a:outerShdw blurRad="38100" dist="19050" dir="2700000" algn="tl" rotWithShape="0">
                    <a:schemeClr val="dk1">
                      <a:alpha val="40000"/>
                    </a:schemeClr>
                  </a:outerShdw>
                </a:effectLst>
                <a:sym typeface="+mn-ea"/>
              </a:rPr>
              <a:t>i </a:t>
            </a:r>
            <a:r>
              <a:rPr lang="" altLang="en-US" sz="2400" b="1" dirty="0">
                <a:ln/>
                <a:solidFill>
                  <a:schemeClr val="tx1"/>
                </a:solidFill>
                <a:effectLst>
                  <a:outerShdw blurRad="38100" dist="19050" dir="2700000" algn="tl" rotWithShape="0">
                    <a:schemeClr val="dk1">
                      <a:alpha val="40000"/>
                    </a:schemeClr>
                  </a:outerShdw>
                </a:effectLst>
                <a:sym typeface="+mn-ea"/>
              </a:rPr>
              <a:t>sportive și </a:t>
            </a:r>
            <a:r>
              <a:rPr lang="en-US" altLang="ru-RU" sz="2400" b="1" dirty="0">
                <a:ln/>
                <a:solidFill>
                  <a:schemeClr val="tx1"/>
                </a:solidFill>
                <a:effectLst>
                  <a:outerShdw blurRad="38100" dist="19050" dir="2700000" algn="tl" rotWithShape="0">
                    <a:schemeClr val="dk1">
                      <a:alpha val="40000"/>
                    </a:schemeClr>
                  </a:outerShdw>
                </a:effectLst>
                <a:sym typeface="+mn-ea"/>
              </a:rPr>
              <a:t>de agrement intercultural</a:t>
            </a:r>
            <a:r>
              <a:rPr lang="en-US" altLang="ru-RU" sz="2400" b="1" dirty="0">
                <a:solidFill>
                  <a:srgbClr val="FFFFFF"/>
                </a:solidFill>
                <a:sym typeface="+mn-ea"/>
              </a:rPr>
              <a:t>:</a:t>
            </a:r>
            <a:endParaRPr lang="en-US" sz="2400" b="1" dirty="0">
              <a:solidFill>
                <a:srgbClr val="FFFFFF"/>
              </a:solidFill>
              <a:sym typeface="+mn-ea"/>
            </a:endParaRPr>
          </a:p>
        </p:txBody>
      </p:sp>
      <p:cxnSp>
        <p:nvCxnSpPr>
          <p:cNvPr id="19" name="直接连接符 18"/>
          <p:cNvCxnSpPr/>
          <p:nvPr>
            <p:custDataLst>
              <p:tags r:id="rId5"/>
            </p:custDataLst>
          </p:nvPr>
        </p:nvCxnSpPr>
        <p:spPr>
          <a:xfrm>
            <a:off x="1569795" y="6590365"/>
            <a:ext cx="9230325" cy="0"/>
          </a:xfrm>
          <a:prstGeom prst="line">
            <a:avLst/>
          </a:prstGeom>
          <a:ln w="19050">
            <a:solidFill>
              <a:schemeClr val="accent1">
                <a:lumMod val="20000"/>
                <a:lumOff val="80000"/>
                <a:alpha val="70000"/>
              </a:schemeClr>
            </a:solidFill>
          </a:ln>
          <a:effectLst>
            <a:outerShdw blurRad="114300" dist="38100" dir="5400000" algn="t" rotWithShape="0">
              <a:schemeClr val="bg1">
                <a:lumMod val="85000"/>
                <a:alpha val="50000"/>
              </a:schemeClr>
            </a:outerShdw>
          </a:effectLst>
        </p:spPr>
        <p:style>
          <a:lnRef idx="1">
            <a:schemeClr val="accent1"/>
          </a:lnRef>
          <a:fillRef idx="0">
            <a:schemeClr val="accent1"/>
          </a:fillRef>
          <a:effectRef idx="0">
            <a:schemeClr val="accent1"/>
          </a:effectRef>
          <a:fontRef idx="minor">
            <a:schemeClr val="tx1"/>
          </a:fontRef>
        </p:style>
      </p:cxnSp>
      <p:sp>
        <p:nvSpPr>
          <p:cNvPr id="59" name="椭圆 58"/>
          <p:cNvSpPr/>
          <p:nvPr>
            <p:custDataLst>
              <p:tags r:id="rId6"/>
            </p:custDataLst>
          </p:nvPr>
        </p:nvSpPr>
        <p:spPr>
          <a:xfrm>
            <a:off x="3678924" y="3382827"/>
            <a:ext cx="776007" cy="775347"/>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58" name="椭圆 57"/>
          <p:cNvSpPr/>
          <p:nvPr>
            <p:custDataLst>
              <p:tags r:id="rId7"/>
            </p:custDataLst>
          </p:nvPr>
        </p:nvSpPr>
        <p:spPr>
          <a:xfrm>
            <a:off x="3766612" y="3469856"/>
            <a:ext cx="601290" cy="601949"/>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65" name="椭圆 64"/>
          <p:cNvSpPr/>
          <p:nvPr>
            <p:custDataLst>
              <p:tags r:id="rId8"/>
            </p:custDataLst>
          </p:nvPr>
        </p:nvSpPr>
        <p:spPr>
          <a:xfrm>
            <a:off x="7883337" y="3382827"/>
            <a:ext cx="776007" cy="775347"/>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64" name="椭圆 63"/>
          <p:cNvSpPr/>
          <p:nvPr>
            <p:custDataLst>
              <p:tags r:id="rId9"/>
            </p:custDataLst>
          </p:nvPr>
        </p:nvSpPr>
        <p:spPr>
          <a:xfrm>
            <a:off x="7971025" y="3469856"/>
            <a:ext cx="601290" cy="601949"/>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8" name="椭圆 7"/>
          <p:cNvSpPr/>
          <p:nvPr>
            <p:custDataLst>
              <p:tags r:id="rId10"/>
            </p:custDataLst>
          </p:nvPr>
        </p:nvSpPr>
        <p:spPr>
          <a:xfrm>
            <a:off x="5795965" y="2661543"/>
            <a:ext cx="776007" cy="775347"/>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9" name="椭圆 8"/>
          <p:cNvSpPr/>
          <p:nvPr>
            <p:custDataLst>
              <p:tags r:id="rId11"/>
            </p:custDataLst>
          </p:nvPr>
        </p:nvSpPr>
        <p:spPr>
          <a:xfrm>
            <a:off x="5882994" y="2748572"/>
            <a:ext cx="601290" cy="601949"/>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61" name="椭圆 60"/>
          <p:cNvSpPr/>
          <p:nvPr>
            <p:custDataLst>
              <p:tags r:id="rId12"/>
            </p:custDataLst>
          </p:nvPr>
        </p:nvSpPr>
        <p:spPr>
          <a:xfrm>
            <a:off x="2755892" y="5140545"/>
            <a:ext cx="776007" cy="775347"/>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60" name="椭圆 59"/>
          <p:cNvSpPr/>
          <p:nvPr>
            <p:custDataLst>
              <p:tags r:id="rId13"/>
            </p:custDataLst>
          </p:nvPr>
        </p:nvSpPr>
        <p:spPr>
          <a:xfrm>
            <a:off x="2843580" y="5227573"/>
            <a:ext cx="601290" cy="601949"/>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24" name="椭圆 23"/>
          <p:cNvSpPr/>
          <p:nvPr>
            <p:custDataLst>
              <p:tags r:id="rId14"/>
            </p:custDataLst>
          </p:nvPr>
        </p:nvSpPr>
        <p:spPr>
          <a:xfrm>
            <a:off x="8824171" y="5140545"/>
            <a:ext cx="776007" cy="775347"/>
          </a:xfrm>
          <a:prstGeom prst="ellipse">
            <a:avLst/>
          </a:prstGeom>
          <a:noFill/>
          <a:ln>
            <a:gradFill>
              <a:gsLst>
                <a:gs pos="37000">
                  <a:schemeClr val="accent1"/>
                </a:gs>
                <a:gs pos="0">
                  <a:schemeClr val="accent1">
                    <a:lumMod val="45000"/>
                    <a:lumOff val="55000"/>
                  </a:schemeClr>
                </a:gs>
                <a:gs pos="100000">
                  <a:schemeClr val="accent1"/>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25" name="椭圆 24"/>
          <p:cNvSpPr/>
          <p:nvPr>
            <p:custDataLst>
              <p:tags r:id="rId15"/>
            </p:custDataLst>
          </p:nvPr>
        </p:nvSpPr>
        <p:spPr>
          <a:xfrm>
            <a:off x="8911859" y="5227573"/>
            <a:ext cx="601290" cy="601949"/>
          </a:xfrm>
          <a:prstGeom prst="ellipse">
            <a:avLst/>
          </a:prstGeom>
          <a:gradFill>
            <a:gsLst>
              <a:gs pos="44000">
                <a:schemeClr val="accent1"/>
              </a:gs>
              <a:gs pos="0">
                <a:schemeClr val="accent1">
                  <a:lumMod val="40000"/>
                  <a:lumOff val="60000"/>
                </a:schemeClr>
              </a:gs>
              <a:gs pos="66000">
                <a:schemeClr val="accent1"/>
              </a:gs>
              <a:gs pos="100000">
                <a:schemeClr val="accent1"/>
              </a:gs>
            </a:gsLst>
            <a:path path="circle">
              <a:fillToRect r="100000" b="100000"/>
            </a:path>
            <a:tileRect l="-100000" t="-10000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en-US">
              <a:latin typeface="Arial" panose="020B0604020202020204" pitchFamily="34" charset="0"/>
              <a:sym typeface="+mn-lt"/>
            </a:endParaRPr>
          </a:p>
        </p:txBody>
      </p:sp>
      <p:sp>
        <p:nvSpPr>
          <p:cNvPr id="42" name="图片 8" descr="343439383331313b343532303032343bb7a2b2bcb9dcc0ed"/>
          <p:cNvSpPr/>
          <p:nvPr>
            <p:custDataLst>
              <p:tags r:id="rId16"/>
            </p:custDataLst>
          </p:nvPr>
        </p:nvSpPr>
        <p:spPr>
          <a:xfrm>
            <a:off x="8118711" y="3673582"/>
            <a:ext cx="305260" cy="193837"/>
          </a:xfrm>
          <a:custGeom>
            <a:avLst/>
            <a:gdLst>
              <a:gd name="connsiteX0" fmla="*/ 771225 w 914399"/>
              <a:gd name="connsiteY0" fmla="*/ 272897 h 620485"/>
              <a:gd name="connsiteX1" fmla="*/ 574406 w 914399"/>
              <a:gd name="connsiteY1" fmla="*/ 1608 h 620485"/>
              <a:gd name="connsiteX2" fmla="*/ 334928 w 914399"/>
              <a:gd name="connsiteY2" fmla="*/ 159792 h 620485"/>
              <a:gd name="connsiteX3" fmla="*/ 204784 w 914399"/>
              <a:gd name="connsiteY3" fmla="*/ 149840 h 620485"/>
              <a:gd name="connsiteX4" fmla="*/ 149363 w 914399"/>
              <a:gd name="connsiteY4" fmla="*/ 272377 h 620485"/>
              <a:gd name="connsiteX5" fmla="*/ 114 w 914399"/>
              <a:gd name="connsiteY5" fmla="*/ 460712 h 620485"/>
              <a:gd name="connsiteX6" fmla="*/ 162122 w 914399"/>
              <a:gd name="connsiteY6" fmla="*/ 620604 h 620485"/>
              <a:gd name="connsiteX7" fmla="*/ 411940 w 914399"/>
              <a:gd name="connsiteY7" fmla="*/ 620604 h 620485"/>
              <a:gd name="connsiteX8" fmla="*/ 411940 w 914399"/>
              <a:gd name="connsiteY8" fmla="*/ 455144 h 620485"/>
              <a:gd name="connsiteX9" fmla="*/ 333423 w 914399"/>
              <a:gd name="connsiteY9" fmla="*/ 455144 h 620485"/>
              <a:gd name="connsiteX10" fmla="*/ 465462 w 914399"/>
              <a:gd name="connsiteY10" fmla="*/ 306836 h 620485"/>
              <a:gd name="connsiteX11" fmla="*/ 597505 w 914399"/>
              <a:gd name="connsiteY11" fmla="*/ 455144 h 620485"/>
              <a:gd name="connsiteX12" fmla="*/ 518984 w 914399"/>
              <a:gd name="connsiteY12" fmla="*/ 455144 h 620485"/>
              <a:gd name="connsiteX13" fmla="*/ 518984 w 914399"/>
              <a:gd name="connsiteY13" fmla="*/ 620604 h 620485"/>
              <a:gd name="connsiteX14" fmla="*/ 745706 w 914399"/>
              <a:gd name="connsiteY14" fmla="*/ 620604 h 620485"/>
              <a:gd name="connsiteX15" fmla="*/ 914060 w 914399"/>
              <a:gd name="connsiteY15" fmla="*/ 470143 h 620485"/>
              <a:gd name="connsiteX16" fmla="*/ 771225 w 914399"/>
              <a:gd name="connsiteY16" fmla="*/ 272897 h 62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399" h="620485">
                <a:moveTo>
                  <a:pt x="771225" y="272897"/>
                </a:moveTo>
                <a:cubicBezTo>
                  <a:pt x="771225" y="272897"/>
                  <a:pt x="788432" y="29457"/>
                  <a:pt x="574406" y="1608"/>
                </a:cubicBezTo>
                <a:cubicBezTo>
                  <a:pt x="390805" y="-17850"/>
                  <a:pt x="334928" y="159792"/>
                  <a:pt x="334928" y="159792"/>
                </a:cubicBezTo>
                <a:cubicBezTo>
                  <a:pt x="334928" y="159792"/>
                  <a:pt x="279375" y="104093"/>
                  <a:pt x="204784" y="149840"/>
                </a:cubicBezTo>
                <a:cubicBezTo>
                  <a:pt x="137520" y="192691"/>
                  <a:pt x="149363" y="272377"/>
                  <a:pt x="149363" y="272377"/>
                </a:cubicBezTo>
                <a:cubicBezTo>
                  <a:pt x="149363" y="272377"/>
                  <a:pt x="114" y="301934"/>
                  <a:pt x="114" y="460712"/>
                </a:cubicBezTo>
                <a:cubicBezTo>
                  <a:pt x="3582" y="618896"/>
                  <a:pt x="162122" y="620604"/>
                  <a:pt x="162122" y="620604"/>
                </a:cubicBezTo>
                <a:lnTo>
                  <a:pt x="411940" y="620604"/>
                </a:lnTo>
                <a:lnTo>
                  <a:pt x="411940" y="455144"/>
                </a:lnTo>
                <a:lnTo>
                  <a:pt x="333423" y="455144"/>
                </a:lnTo>
                <a:lnTo>
                  <a:pt x="465462" y="306836"/>
                </a:lnTo>
                <a:lnTo>
                  <a:pt x="597505" y="455144"/>
                </a:lnTo>
                <a:lnTo>
                  <a:pt x="518984" y="455144"/>
                </a:lnTo>
                <a:lnTo>
                  <a:pt x="518984" y="620604"/>
                </a:lnTo>
                <a:lnTo>
                  <a:pt x="745706" y="620604"/>
                </a:lnTo>
                <a:cubicBezTo>
                  <a:pt x="745706" y="620604"/>
                  <a:pt x="893450" y="620604"/>
                  <a:pt x="914060" y="470143"/>
                </a:cubicBezTo>
                <a:cubicBezTo>
                  <a:pt x="923874" y="305276"/>
                  <a:pt x="771225" y="272897"/>
                  <a:pt x="771225" y="272897"/>
                </a:cubicBezTo>
                <a:close/>
              </a:path>
            </a:pathLst>
          </a:custGeom>
          <a:solidFill>
            <a:srgbClr val="FFFFFF"/>
          </a:solidFill>
          <a:ln w="32658" cap="flat">
            <a:noFill/>
            <a:prstDash val="solid"/>
            <a:miter/>
          </a:ln>
        </p:spPr>
        <p:txBody>
          <a:bodyPr rtlCol="0" anchor="ctr">
            <a:normAutofit fontScale="42500" lnSpcReduction="20000"/>
          </a:bodyPr>
          <a:lstStyle/>
          <a:p>
            <a:endParaRPr lang="en-US">
              <a:solidFill>
                <a:srgbClr val="FFFFFF"/>
              </a:solidFill>
              <a:latin typeface="Arial" panose="020B0604020202020204" pitchFamily="34" charset="0"/>
              <a:sym typeface="Arial" panose="020B0604020202020204" pitchFamily="34" charset="0"/>
            </a:endParaRPr>
          </a:p>
        </p:txBody>
      </p:sp>
      <p:sp>
        <p:nvSpPr>
          <p:cNvPr id="3" name="图片 12" descr="343439383331313b343532303032383bbfcdbba7b9dcc0ed"/>
          <p:cNvSpPr/>
          <p:nvPr>
            <p:custDataLst>
              <p:tags r:id="rId17"/>
            </p:custDataLst>
          </p:nvPr>
        </p:nvSpPr>
        <p:spPr>
          <a:xfrm>
            <a:off x="6037272" y="2908125"/>
            <a:ext cx="292733" cy="282844"/>
          </a:xfrm>
          <a:custGeom>
            <a:avLst/>
            <a:gdLst>
              <a:gd name="connsiteX0" fmla="*/ 691517 w 914399"/>
              <a:gd name="connsiteY0" fmla="*/ 690236 h 882013"/>
              <a:gd name="connsiteX1" fmla="*/ 497647 w 914399"/>
              <a:gd name="connsiteY1" fmla="*/ 544490 h 882013"/>
              <a:gd name="connsiteX2" fmla="*/ 486165 w 914399"/>
              <a:gd name="connsiteY2" fmla="*/ 513880 h 882013"/>
              <a:gd name="connsiteX3" fmla="*/ 486165 w 914399"/>
              <a:gd name="connsiteY3" fmla="*/ 513422 h 882013"/>
              <a:gd name="connsiteX4" fmla="*/ 487541 w 914399"/>
              <a:gd name="connsiteY4" fmla="*/ 510683 h 882013"/>
              <a:gd name="connsiteX5" fmla="*/ 560127 w 914399"/>
              <a:gd name="connsiteY5" fmla="*/ 315594 h 882013"/>
              <a:gd name="connsiteX6" fmla="*/ 484324 w 914399"/>
              <a:gd name="connsiteY6" fmla="*/ 107255 h 882013"/>
              <a:gd name="connsiteX7" fmla="*/ 480189 w 914399"/>
              <a:gd name="connsiteY7" fmla="*/ 81213 h 882013"/>
              <a:gd name="connsiteX8" fmla="*/ 606068 w 914399"/>
              <a:gd name="connsiteY8" fmla="*/ 345 h 882013"/>
              <a:gd name="connsiteX9" fmla="*/ 771454 w 914399"/>
              <a:gd name="connsiteY9" fmla="*/ 141978 h 882013"/>
              <a:gd name="connsiteX10" fmla="*/ 716326 w 914399"/>
              <a:gd name="connsiteY10" fmla="*/ 352144 h 882013"/>
              <a:gd name="connsiteX11" fmla="*/ 697949 w 914399"/>
              <a:gd name="connsiteY11" fmla="*/ 374989 h 882013"/>
              <a:gd name="connsiteX12" fmla="*/ 696109 w 914399"/>
              <a:gd name="connsiteY12" fmla="*/ 410169 h 882013"/>
              <a:gd name="connsiteX13" fmla="*/ 703003 w 914399"/>
              <a:gd name="connsiteY13" fmla="*/ 421590 h 882013"/>
              <a:gd name="connsiteX14" fmla="*/ 758131 w 914399"/>
              <a:gd name="connsiteY14" fmla="*/ 448546 h 882013"/>
              <a:gd name="connsiteX15" fmla="*/ 817853 w 914399"/>
              <a:gd name="connsiteY15" fmla="*/ 475960 h 882013"/>
              <a:gd name="connsiteX16" fmla="*/ 909734 w 914399"/>
              <a:gd name="connsiteY16" fmla="*/ 558199 h 882013"/>
              <a:gd name="connsiteX17" fmla="*/ 900546 w 914399"/>
              <a:gd name="connsiteY17" fmla="*/ 645004 h 882013"/>
              <a:gd name="connsiteX18" fmla="*/ 714028 w 914399"/>
              <a:gd name="connsiteY18" fmla="*/ 702571 h 882013"/>
              <a:gd name="connsiteX19" fmla="*/ 691517 w 914399"/>
              <a:gd name="connsiteY19" fmla="*/ 690236 h 882013"/>
              <a:gd name="connsiteX20" fmla="*/ 114 w 914399"/>
              <a:gd name="connsiteY20" fmla="*/ 781614 h 882013"/>
              <a:gd name="connsiteX21" fmla="*/ 114 w 914399"/>
              <a:gd name="connsiteY21" fmla="*/ 749630 h 882013"/>
              <a:gd name="connsiteX22" fmla="*/ 9302 w 914399"/>
              <a:gd name="connsiteY22" fmla="*/ 722219 h 882013"/>
              <a:gd name="connsiteX23" fmla="*/ 95211 w 914399"/>
              <a:gd name="connsiteY23" fmla="*/ 640892 h 882013"/>
              <a:gd name="connsiteX24" fmla="*/ 97967 w 914399"/>
              <a:gd name="connsiteY24" fmla="*/ 639065 h 882013"/>
              <a:gd name="connsiteX25" fmla="*/ 183875 w 914399"/>
              <a:gd name="connsiteY25" fmla="*/ 598861 h 882013"/>
              <a:gd name="connsiteX26" fmla="*/ 211440 w 914399"/>
              <a:gd name="connsiteY26" fmla="*/ 587437 h 882013"/>
              <a:gd name="connsiteX27" fmla="*/ 219250 w 914399"/>
              <a:gd name="connsiteY27" fmla="*/ 581498 h 882013"/>
              <a:gd name="connsiteX28" fmla="*/ 233951 w 914399"/>
              <a:gd name="connsiteY28" fmla="*/ 507483 h 882013"/>
              <a:gd name="connsiteX29" fmla="*/ 216034 w 914399"/>
              <a:gd name="connsiteY29" fmla="*/ 485096 h 882013"/>
              <a:gd name="connsiteX30" fmla="*/ 215115 w 914399"/>
              <a:gd name="connsiteY30" fmla="*/ 484184 h 882013"/>
              <a:gd name="connsiteX31" fmla="*/ 146664 w 914399"/>
              <a:gd name="connsiteY31" fmla="*/ 269905 h 882013"/>
              <a:gd name="connsiteX32" fmla="*/ 316643 w 914399"/>
              <a:gd name="connsiteY32" fmla="*/ 114565 h 882013"/>
              <a:gd name="connsiteX33" fmla="*/ 491218 w 914399"/>
              <a:gd name="connsiteY33" fmla="*/ 268992 h 882013"/>
              <a:gd name="connsiteX34" fmla="*/ 491675 w 914399"/>
              <a:gd name="connsiteY34" fmla="*/ 271276 h 882013"/>
              <a:gd name="connsiteX35" fmla="*/ 468707 w 914399"/>
              <a:gd name="connsiteY35" fmla="*/ 407427 h 882013"/>
              <a:gd name="connsiteX36" fmla="*/ 423685 w 914399"/>
              <a:gd name="connsiteY36" fmla="*/ 483726 h 882013"/>
              <a:gd name="connsiteX37" fmla="*/ 421848 w 914399"/>
              <a:gd name="connsiteY37" fmla="*/ 486469 h 882013"/>
              <a:gd name="connsiteX38" fmla="*/ 405308 w 914399"/>
              <a:gd name="connsiteY38" fmla="*/ 505656 h 882013"/>
              <a:gd name="connsiteX39" fmla="*/ 403471 w 914399"/>
              <a:gd name="connsiteY39" fmla="*/ 510225 h 882013"/>
              <a:gd name="connsiteX40" fmla="*/ 413578 w 914399"/>
              <a:gd name="connsiteY40" fmla="*/ 585610 h 882013"/>
              <a:gd name="connsiteX41" fmla="*/ 449412 w 914399"/>
              <a:gd name="connsiteY41" fmla="*/ 598861 h 882013"/>
              <a:gd name="connsiteX42" fmla="*/ 451707 w 914399"/>
              <a:gd name="connsiteY42" fmla="*/ 599773 h 882013"/>
              <a:gd name="connsiteX43" fmla="*/ 601472 w 914399"/>
              <a:gd name="connsiteY43" fmla="*/ 685669 h 882013"/>
              <a:gd name="connsiteX44" fmla="*/ 602852 w 914399"/>
              <a:gd name="connsiteY44" fmla="*/ 686581 h 882013"/>
              <a:gd name="connsiteX45" fmla="*/ 636849 w 914399"/>
              <a:gd name="connsiteY45" fmla="*/ 736382 h 882013"/>
              <a:gd name="connsiteX46" fmla="*/ 638686 w 914399"/>
              <a:gd name="connsiteY46" fmla="*/ 751915 h 882013"/>
              <a:gd name="connsiteX47" fmla="*/ 638686 w 914399"/>
              <a:gd name="connsiteY47" fmla="*/ 787553 h 882013"/>
              <a:gd name="connsiteX48" fmla="*/ 637767 w 914399"/>
              <a:gd name="connsiteY48" fmla="*/ 793949 h 882013"/>
              <a:gd name="connsiteX49" fmla="*/ 500864 w 914399"/>
              <a:gd name="connsiteY49" fmla="*/ 868422 h 882013"/>
              <a:gd name="connsiteX50" fmla="*/ 151717 w 914399"/>
              <a:gd name="connsiteY50" fmla="*/ 868422 h 882013"/>
              <a:gd name="connsiteX51" fmla="*/ 18490 w 914399"/>
              <a:gd name="connsiteY51" fmla="*/ 813594 h 882013"/>
              <a:gd name="connsiteX52" fmla="*/ 114 w 914399"/>
              <a:gd name="connsiteY52" fmla="*/ 781614 h 8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399" h="882013">
                <a:moveTo>
                  <a:pt x="691517" y="690236"/>
                </a:moveTo>
                <a:cubicBezTo>
                  <a:pt x="652009" y="615766"/>
                  <a:pt x="579422" y="576932"/>
                  <a:pt x="497647" y="544490"/>
                </a:cubicBezTo>
                <a:cubicBezTo>
                  <a:pt x="485243" y="539466"/>
                  <a:pt x="480189" y="525303"/>
                  <a:pt x="486165" y="513880"/>
                </a:cubicBezTo>
                <a:lnTo>
                  <a:pt x="486165" y="513422"/>
                </a:lnTo>
                <a:lnTo>
                  <a:pt x="487541" y="510683"/>
                </a:lnTo>
                <a:cubicBezTo>
                  <a:pt x="523836" y="460424"/>
                  <a:pt x="555532" y="396918"/>
                  <a:pt x="560127" y="315594"/>
                </a:cubicBezTo>
                <a:cubicBezTo>
                  <a:pt x="568855" y="222390"/>
                  <a:pt x="533481" y="156599"/>
                  <a:pt x="484324" y="107255"/>
                </a:cubicBezTo>
                <a:cubicBezTo>
                  <a:pt x="477434" y="100402"/>
                  <a:pt x="475597" y="89894"/>
                  <a:pt x="480189" y="81213"/>
                </a:cubicBezTo>
                <a:cubicBezTo>
                  <a:pt x="503619" y="38266"/>
                  <a:pt x="539914" y="4457"/>
                  <a:pt x="606068" y="345"/>
                </a:cubicBezTo>
                <a:cubicBezTo>
                  <a:pt x="707137" y="-4224"/>
                  <a:pt x="762266" y="59740"/>
                  <a:pt x="771454" y="141978"/>
                </a:cubicBezTo>
                <a:cubicBezTo>
                  <a:pt x="785235" y="233355"/>
                  <a:pt x="753078" y="306456"/>
                  <a:pt x="716326" y="352144"/>
                </a:cubicBezTo>
                <a:cubicBezTo>
                  <a:pt x="711730" y="361283"/>
                  <a:pt x="702542" y="365849"/>
                  <a:pt x="697949" y="374989"/>
                </a:cubicBezTo>
                <a:cubicBezTo>
                  <a:pt x="694272" y="382297"/>
                  <a:pt x="693354" y="399203"/>
                  <a:pt x="696109" y="410169"/>
                </a:cubicBezTo>
                <a:cubicBezTo>
                  <a:pt x="697031" y="414738"/>
                  <a:pt x="699325" y="418393"/>
                  <a:pt x="703003" y="421590"/>
                </a:cubicBezTo>
                <a:cubicBezTo>
                  <a:pt x="715865" y="432556"/>
                  <a:pt x="742050" y="440322"/>
                  <a:pt x="758131" y="448546"/>
                </a:cubicBezTo>
                <a:cubicBezTo>
                  <a:pt x="781100" y="457685"/>
                  <a:pt x="799476" y="466821"/>
                  <a:pt x="817853" y="475960"/>
                </a:cubicBezTo>
                <a:cubicBezTo>
                  <a:pt x="854605" y="494235"/>
                  <a:pt x="895950" y="521646"/>
                  <a:pt x="909734" y="558199"/>
                </a:cubicBezTo>
                <a:cubicBezTo>
                  <a:pt x="918922" y="581043"/>
                  <a:pt x="914327" y="626729"/>
                  <a:pt x="900546" y="645004"/>
                </a:cubicBezTo>
                <a:cubicBezTo>
                  <a:pt x="870684" y="687496"/>
                  <a:pt x="784774" y="694348"/>
                  <a:pt x="714028" y="702571"/>
                </a:cubicBezTo>
                <a:cubicBezTo>
                  <a:pt x="704840" y="703029"/>
                  <a:pt x="696109" y="698459"/>
                  <a:pt x="691517" y="690236"/>
                </a:cubicBezTo>
                <a:moveTo>
                  <a:pt x="114" y="781614"/>
                </a:moveTo>
                <a:lnTo>
                  <a:pt x="114" y="749630"/>
                </a:lnTo>
                <a:cubicBezTo>
                  <a:pt x="114" y="740494"/>
                  <a:pt x="4708" y="731355"/>
                  <a:pt x="9302" y="722219"/>
                </a:cubicBezTo>
                <a:cubicBezTo>
                  <a:pt x="27219" y="686124"/>
                  <a:pt x="63512" y="663282"/>
                  <a:pt x="95211" y="640892"/>
                </a:cubicBezTo>
                <a:cubicBezTo>
                  <a:pt x="96129" y="640438"/>
                  <a:pt x="97048" y="639523"/>
                  <a:pt x="97967" y="639065"/>
                </a:cubicBezTo>
                <a:cubicBezTo>
                  <a:pt x="125072" y="625817"/>
                  <a:pt x="152177" y="612109"/>
                  <a:pt x="183875" y="598861"/>
                </a:cubicBezTo>
                <a:cubicBezTo>
                  <a:pt x="191685" y="595207"/>
                  <a:pt x="202711" y="591095"/>
                  <a:pt x="211440" y="587437"/>
                </a:cubicBezTo>
                <a:cubicBezTo>
                  <a:pt x="214655" y="586067"/>
                  <a:pt x="217412" y="584240"/>
                  <a:pt x="219250" y="581498"/>
                </a:cubicBezTo>
                <a:cubicBezTo>
                  <a:pt x="232572" y="565508"/>
                  <a:pt x="246814" y="532612"/>
                  <a:pt x="233951" y="507483"/>
                </a:cubicBezTo>
                <a:cubicBezTo>
                  <a:pt x="229357" y="498347"/>
                  <a:pt x="224762" y="493777"/>
                  <a:pt x="216034" y="485096"/>
                </a:cubicBezTo>
                <a:lnTo>
                  <a:pt x="215115" y="484184"/>
                </a:lnTo>
                <a:cubicBezTo>
                  <a:pt x="173769" y="438495"/>
                  <a:pt x="137476" y="360826"/>
                  <a:pt x="146664" y="269905"/>
                </a:cubicBezTo>
                <a:cubicBezTo>
                  <a:pt x="155852" y="178529"/>
                  <a:pt x="215574" y="114565"/>
                  <a:pt x="316643" y="114565"/>
                </a:cubicBezTo>
                <a:cubicBezTo>
                  <a:pt x="417252" y="114565"/>
                  <a:pt x="476976" y="178072"/>
                  <a:pt x="491218" y="268992"/>
                </a:cubicBezTo>
                <a:cubicBezTo>
                  <a:pt x="491218" y="269905"/>
                  <a:pt x="491218" y="270362"/>
                  <a:pt x="491675" y="271276"/>
                </a:cubicBezTo>
                <a:cubicBezTo>
                  <a:pt x="495810" y="325645"/>
                  <a:pt x="482487" y="375446"/>
                  <a:pt x="468707" y="407427"/>
                </a:cubicBezTo>
                <a:cubicBezTo>
                  <a:pt x="455384" y="438953"/>
                  <a:pt x="441600" y="461339"/>
                  <a:pt x="423685" y="483726"/>
                </a:cubicBezTo>
                <a:cubicBezTo>
                  <a:pt x="422766" y="484638"/>
                  <a:pt x="422305" y="485554"/>
                  <a:pt x="421848" y="486469"/>
                </a:cubicBezTo>
                <a:cubicBezTo>
                  <a:pt x="417252" y="493777"/>
                  <a:pt x="409901" y="498347"/>
                  <a:pt x="405308" y="505656"/>
                </a:cubicBezTo>
                <a:cubicBezTo>
                  <a:pt x="404390" y="507028"/>
                  <a:pt x="403929" y="508398"/>
                  <a:pt x="403471" y="510225"/>
                </a:cubicBezTo>
                <a:cubicBezTo>
                  <a:pt x="395659" y="537182"/>
                  <a:pt x="404390" y="572362"/>
                  <a:pt x="413578" y="585610"/>
                </a:cubicBezTo>
                <a:cubicBezTo>
                  <a:pt x="418170" y="594291"/>
                  <a:pt x="435628" y="594749"/>
                  <a:pt x="449412" y="598861"/>
                </a:cubicBezTo>
                <a:cubicBezTo>
                  <a:pt x="450330" y="599318"/>
                  <a:pt x="450788" y="599318"/>
                  <a:pt x="451707" y="599773"/>
                </a:cubicBezTo>
                <a:cubicBezTo>
                  <a:pt x="506378" y="622617"/>
                  <a:pt x="560588" y="649574"/>
                  <a:pt x="601472" y="685669"/>
                </a:cubicBezTo>
                <a:cubicBezTo>
                  <a:pt x="601933" y="686124"/>
                  <a:pt x="602391" y="686581"/>
                  <a:pt x="602852" y="686581"/>
                </a:cubicBezTo>
                <a:cubicBezTo>
                  <a:pt x="614795" y="698459"/>
                  <a:pt x="630416" y="714453"/>
                  <a:pt x="636849" y="736382"/>
                </a:cubicBezTo>
                <a:cubicBezTo>
                  <a:pt x="638225" y="741406"/>
                  <a:pt x="638686" y="746891"/>
                  <a:pt x="638686" y="751915"/>
                </a:cubicBezTo>
                <a:lnTo>
                  <a:pt x="638686" y="787553"/>
                </a:lnTo>
                <a:cubicBezTo>
                  <a:pt x="638686" y="789838"/>
                  <a:pt x="638225" y="792122"/>
                  <a:pt x="637767" y="793949"/>
                </a:cubicBezTo>
                <a:cubicBezTo>
                  <a:pt x="622146" y="841466"/>
                  <a:pt x="559209" y="855171"/>
                  <a:pt x="500864" y="868422"/>
                </a:cubicBezTo>
                <a:cubicBezTo>
                  <a:pt x="399794" y="886697"/>
                  <a:pt x="257380" y="886697"/>
                  <a:pt x="151717" y="868422"/>
                </a:cubicBezTo>
                <a:cubicBezTo>
                  <a:pt x="101183" y="859283"/>
                  <a:pt x="46054" y="845578"/>
                  <a:pt x="18490" y="813594"/>
                </a:cubicBezTo>
                <a:cubicBezTo>
                  <a:pt x="9302" y="809028"/>
                  <a:pt x="4708" y="799889"/>
                  <a:pt x="114" y="781614"/>
                </a:cubicBezTo>
              </a:path>
            </a:pathLst>
          </a:custGeom>
          <a:solidFill>
            <a:srgbClr val="FFFFFF"/>
          </a:solidFill>
          <a:ln w="32688" cap="flat">
            <a:noFill/>
            <a:prstDash val="solid"/>
            <a:miter/>
          </a:ln>
        </p:spPr>
        <p:txBody>
          <a:bodyPr rtlCol="0" anchor="ctr">
            <a:normAutofit fontScale="80000" lnSpcReduction="20000"/>
          </a:bodyPr>
          <a:lstStyle/>
          <a:p>
            <a:endParaRPr lang="en-US">
              <a:solidFill>
                <a:srgbClr val="FFFFFF"/>
              </a:solidFill>
              <a:latin typeface="Arial" panose="020B0604020202020204" pitchFamily="34" charset="0"/>
              <a:sym typeface="Arial" panose="020B0604020202020204" pitchFamily="34" charset="0"/>
            </a:endParaRPr>
          </a:p>
        </p:txBody>
      </p:sp>
      <p:sp>
        <p:nvSpPr>
          <p:cNvPr id="4" name="任意多边形: 形状 58"/>
          <p:cNvSpPr/>
          <p:nvPr>
            <p:custDataLst>
              <p:tags r:id="rId18"/>
            </p:custDataLst>
          </p:nvPr>
        </p:nvSpPr>
        <p:spPr>
          <a:xfrm>
            <a:off x="3931440" y="3612926"/>
            <a:ext cx="270976" cy="315840"/>
          </a:xfrm>
          <a:custGeom>
            <a:avLst/>
            <a:gdLst>
              <a:gd name="connsiteX0" fmla="*/ 451004 w 783551"/>
              <a:gd name="connsiteY0" fmla="*/ 343028 h 800100"/>
              <a:gd name="connsiteX1" fmla="*/ 451004 w 783551"/>
              <a:gd name="connsiteY1" fmla="*/ 228728 h 800100"/>
              <a:gd name="connsiteX2" fmla="*/ 394644 w 783551"/>
              <a:gd name="connsiteY2" fmla="*/ 171578 h 800100"/>
              <a:gd name="connsiteX3" fmla="*/ 338284 w 783551"/>
              <a:gd name="connsiteY3" fmla="*/ 228728 h 800100"/>
              <a:gd name="connsiteX4" fmla="*/ 338284 w 783551"/>
              <a:gd name="connsiteY4" fmla="*/ 400178 h 800100"/>
              <a:gd name="connsiteX5" fmla="*/ 394644 w 783551"/>
              <a:gd name="connsiteY5" fmla="*/ 457328 h 800100"/>
              <a:gd name="connsiteX6" fmla="*/ 563726 w 783551"/>
              <a:gd name="connsiteY6" fmla="*/ 457328 h 800100"/>
              <a:gd name="connsiteX7" fmla="*/ 620089 w 783551"/>
              <a:gd name="connsiteY7" fmla="*/ 400178 h 800100"/>
              <a:gd name="connsiteX8" fmla="*/ 563726 w 783551"/>
              <a:gd name="connsiteY8" fmla="*/ 343028 h 800100"/>
              <a:gd name="connsiteX9" fmla="*/ 451004 w 783551"/>
              <a:gd name="connsiteY9" fmla="*/ 343028 h 800100"/>
              <a:gd name="connsiteX10" fmla="*/ 394644 w 783551"/>
              <a:gd name="connsiteY10" fmla="*/ 800229 h 800100"/>
              <a:gd name="connsiteX11" fmla="*/ 116 w 783551"/>
              <a:gd name="connsiteY11" fmla="*/ 400178 h 800100"/>
              <a:gd name="connsiteX12" fmla="*/ 394644 w 783551"/>
              <a:gd name="connsiteY12" fmla="*/ 128 h 800100"/>
              <a:gd name="connsiteX13" fmla="*/ 569363 w 783551"/>
              <a:gd name="connsiteY13" fmla="*/ 40133 h 800100"/>
              <a:gd name="connsiteX14" fmla="*/ 744082 w 783551"/>
              <a:gd name="connsiteY14" fmla="*/ 217298 h 800100"/>
              <a:gd name="connsiteX15" fmla="*/ 783535 w 783551"/>
              <a:gd name="connsiteY15" fmla="*/ 394463 h 800100"/>
              <a:gd name="connsiteX16" fmla="*/ 394644 w 783551"/>
              <a:gd name="connsiteY16" fmla="*/ 800229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 h="479">
                <a:moveTo>
                  <a:pt x="207" y="150"/>
                </a:moveTo>
                <a:cubicBezTo>
                  <a:pt x="189" y="150"/>
                  <a:pt x="177" y="162"/>
                  <a:pt x="177" y="180"/>
                </a:cubicBezTo>
                <a:lnTo>
                  <a:pt x="177" y="270"/>
                </a:lnTo>
                <a:cubicBezTo>
                  <a:pt x="177" y="288"/>
                  <a:pt x="189" y="299"/>
                  <a:pt x="207" y="299"/>
                </a:cubicBezTo>
                <a:lnTo>
                  <a:pt x="296" y="299"/>
                </a:lnTo>
                <a:cubicBezTo>
                  <a:pt x="313" y="299"/>
                  <a:pt x="325" y="288"/>
                  <a:pt x="325" y="270"/>
                </a:cubicBezTo>
                <a:cubicBezTo>
                  <a:pt x="325" y="252"/>
                  <a:pt x="313" y="240"/>
                  <a:pt x="296" y="240"/>
                </a:cubicBezTo>
                <a:lnTo>
                  <a:pt x="237" y="240"/>
                </a:lnTo>
                <a:lnTo>
                  <a:pt x="237" y="180"/>
                </a:lnTo>
                <a:cubicBezTo>
                  <a:pt x="237" y="162"/>
                  <a:pt x="225" y="150"/>
                  <a:pt x="207" y="150"/>
                </a:cubicBezTo>
                <a:close/>
                <a:moveTo>
                  <a:pt x="177" y="0"/>
                </a:moveTo>
                <a:lnTo>
                  <a:pt x="237" y="0"/>
                </a:lnTo>
                <a:cubicBezTo>
                  <a:pt x="254" y="0"/>
                  <a:pt x="266" y="12"/>
                  <a:pt x="266" y="30"/>
                </a:cubicBezTo>
                <a:lnTo>
                  <a:pt x="266" y="68"/>
                </a:lnTo>
                <a:lnTo>
                  <a:pt x="266" y="68"/>
                </a:lnTo>
                <a:cubicBezTo>
                  <a:pt x="278" y="71"/>
                  <a:pt x="289" y="75"/>
                  <a:pt x="299" y="81"/>
                </a:cubicBezTo>
                <a:cubicBezTo>
                  <a:pt x="308" y="86"/>
                  <a:pt x="318" y="92"/>
                  <a:pt x="327" y="99"/>
                </a:cubicBezTo>
                <a:lnTo>
                  <a:pt x="331" y="102"/>
                </a:lnTo>
                <a:lnTo>
                  <a:pt x="343" y="90"/>
                </a:lnTo>
                <a:cubicBezTo>
                  <a:pt x="355" y="78"/>
                  <a:pt x="372" y="78"/>
                  <a:pt x="384" y="90"/>
                </a:cubicBezTo>
                <a:cubicBezTo>
                  <a:pt x="396" y="102"/>
                  <a:pt x="396" y="120"/>
                  <a:pt x="384" y="132"/>
                </a:cubicBezTo>
                <a:lnTo>
                  <a:pt x="372" y="144"/>
                </a:lnTo>
                <a:lnTo>
                  <a:pt x="374" y="146"/>
                </a:lnTo>
                <a:cubicBezTo>
                  <a:pt x="380" y="155"/>
                  <a:pt x="386" y="164"/>
                  <a:pt x="390" y="174"/>
                </a:cubicBezTo>
                <a:cubicBezTo>
                  <a:pt x="405" y="204"/>
                  <a:pt x="411" y="234"/>
                  <a:pt x="411" y="267"/>
                </a:cubicBezTo>
                <a:cubicBezTo>
                  <a:pt x="414" y="386"/>
                  <a:pt x="322" y="479"/>
                  <a:pt x="207" y="479"/>
                </a:cubicBezTo>
                <a:cubicBezTo>
                  <a:pt x="92" y="479"/>
                  <a:pt x="0" y="386"/>
                  <a:pt x="0" y="270"/>
                </a:cubicBezTo>
                <a:cubicBezTo>
                  <a:pt x="0" y="222"/>
                  <a:pt x="15" y="179"/>
                  <a:pt x="41" y="144"/>
                </a:cubicBezTo>
                <a:lnTo>
                  <a:pt x="41" y="143"/>
                </a:lnTo>
                <a:lnTo>
                  <a:pt x="30" y="132"/>
                </a:lnTo>
                <a:cubicBezTo>
                  <a:pt x="18" y="120"/>
                  <a:pt x="18" y="102"/>
                  <a:pt x="30" y="90"/>
                </a:cubicBezTo>
                <a:cubicBezTo>
                  <a:pt x="42" y="78"/>
                  <a:pt x="59" y="78"/>
                  <a:pt x="71" y="90"/>
                </a:cubicBezTo>
                <a:lnTo>
                  <a:pt x="83" y="102"/>
                </a:lnTo>
                <a:lnTo>
                  <a:pt x="83" y="101"/>
                </a:lnTo>
                <a:cubicBezTo>
                  <a:pt x="101" y="87"/>
                  <a:pt x="122" y="76"/>
                  <a:pt x="145" y="69"/>
                </a:cubicBezTo>
                <a:lnTo>
                  <a:pt x="148" y="69"/>
                </a:lnTo>
                <a:lnTo>
                  <a:pt x="148" y="30"/>
                </a:lnTo>
                <a:cubicBezTo>
                  <a:pt x="148" y="12"/>
                  <a:pt x="160" y="0"/>
                  <a:pt x="177" y="0"/>
                </a:cubicBezTo>
                <a:close/>
              </a:path>
            </a:pathLst>
          </a:custGeom>
          <a:solidFill>
            <a:srgbClr val="FFFFFF"/>
          </a:solidFill>
          <a:ln w="32658" cap="flat">
            <a:noFill/>
            <a:prstDash val="solid"/>
            <a:miter/>
          </a:ln>
        </p:spPr>
        <p:txBody>
          <a:bodyPr wrap="square" rtlCol="0" anchor="ctr">
            <a:normAutofit fontScale="87500" lnSpcReduction="10000"/>
          </a:bodyPr>
          <a:lstStyle/>
          <a:p>
            <a:endParaRPr lang="en-US">
              <a:solidFill>
                <a:srgbClr val="FFFFFF"/>
              </a:solidFill>
              <a:latin typeface="Arial" panose="020B0604020202020204" pitchFamily="34" charset="0"/>
              <a:sym typeface="Arial" panose="020B0604020202020204" pitchFamily="34" charset="0"/>
            </a:endParaRPr>
          </a:p>
        </p:txBody>
      </p:sp>
      <p:cxnSp>
        <p:nvCxnSpPr>
          <p:cNvPr id="21" name="直接连接符 20"/>
          <p:cNvCxnSpPr/>
          <p:nvPr>
            <p:custDataLst>
              <p:tags r:id="rId19"/>
            </p:custDataLst>
          </p:nvPr>
        </p:nvCxnSpPr>
        <p:spPr>
          <a:xfrm>
            <a:off x="5437301" y="6245546"/>
            <a:ext cx="1495313" cy="0"/>
          </a:xfrm>
          <a:prstGeom prst="line">
            <a:avLst/>
          </a:prstGeom>
          <a:ln cap="flat">
            <a:gradFill>
              <a:gsLst>
                <a:gs pos="0">
                  <a:srgbClr val="AFC6FF">
                    <a:alpha val="0"/>
                  </a:srgbClr>
                </a:gs>
                <a:gs pos="100000">
                  <a:srgbClr val="376FFF">
                    <a:alpha val="0"/>
                  </a:srgbClr>
                </a:gs>
                <a:gs pos="50000">
                  <a:srgbClr val="FFFFFF"/>
                </a:gs>
              </a:gsLst>
              <a:lin ang="10800000" scaled="1"/>
            </a:gradFill>
            <a:headEnd type="none"/>
          </a:ln>
        </p:spPr>
        <p:style>
          <a:lnRef idx="1">
            <a:schemeClr val="accent1"/>
          </a:lnRef>
          <a:fillRef idx="0">
            <a:schemeClr val="accent1"/>
          </a:fillRef>
          <a:effectRef idx="0">
            <a:schemeClr val="accent1"/>
          </a:effectRef>
          <a:fontRef idx="minor">
            <a:schemeClr val="tx1"/>
          </a:fontRef>
        </p:style>
      </p:cxnSp>
      <p:sp>
        <p:nvSpPr>
          <p:cNvPr id="6" name="图片 11" descr="343435383038363b343532323339353bb6d4bbb0b9b5cda8"/>
          <p:cNvSpPr/>
          <p:nvPr>
            <p:custDataLst>
              <p:tags r:id="rId20"/>
            </p:custDataLst>
          </p:nvPr>
        </p:nvSpPr>
        <p:spPr>
          <a:xfrm>
            <a:off x="9079983" y="5407565"/>
            <a:ext cx="265042" cy="241307"/>
          </a:xfrm>
          <a:custGeom>
            <a:avLst/>
            <a:gdLst>
              <a:gd name="connsiteX0" fmla="*/ 803598 w 914399"/>
              <a:gd name="connsiteY0" fmla="*/ -400 h 831272"/>
              <a:gd name="connsiteX1" fmla="*/ 110034 w 914399"/>
              <a:gd name="connsiteY1" fmla="*/ -400 h 831272"/>
              <a:gd name="connsiteX2" fmla="*/ -384 w 914399"/>
              <a:gd name="connsiteY2" fmla="*/ 112865 h 831272"/>
              <a:gd name="connsiteX3" fmla="*/ -384 w 914399"/>
              <a:gd name="connsiteY3" fmla="*/ 566318 h 831272"/>
              <a:gd name="connsiteX4" fmla="*/ 105936 w 914399"/>
              <a:gd name="connsiteY4" fmla="*/ 677701 h 831272"/>
              <a:gd name="connsiteX5" fmla="*/ 212261 w 914399"/>
              <a:gd name="connsiteY5" fmla="*/ 677701 h 831272"/>
              <a:gd name="connsiteX6" fmla="*/ 199172 w 914399"/>
              <a:gd name="connsiteY6" fmla="*/ 793043 h 831272"/>
              <a:gd name="connsiteX7" fmla="*/ 218609 w 914399"/>
              <a:gd name="connsiteY7" fmla="*/ 826306 h 831272"/>
              <a:gd name="connsiteX8" fmla="*/ 256371 w 914399"/>
              <a:gd name="connsiteY8" fmla="*/ 824458 h 831272"/>
              <a:gd name="connsiteX9" fmla="*/ 467453 w 914399"/>
              <a:gd name="connsiteY9" fmla="*/ 677730 h 831272"/>
              <a:gd name="connsiteX10" fmla="*/ 807694 w 914399"/>
              <a:gd name="connsiteY10" fmla="*/ 677730 h 831272"/>
              <a:gd name="connsiteX11" fmla="*/ 914015 w 914399"/>
              <a:gd name="connsiteY11" fmla="*/ 566347 h 831272"/>
              <a:gd name="connsiteX12" fmla="*/ 914015 w 914399"/>
              <a:gd name="connsiteY12" fmla="*/ 112865 h 831272"/>
              <a:gd name="connsiteX13" fmla="*/ 803598 w 914399"/>
              <a:gd name="connsiteY13" fmla="*/ -400 h 831272"/>
              <a:gd name="connsiteX14" fmla="*/ 244393 w 914399"/>
              <a:gd name="connsiteY14" fmla="*/ 393418 h 831272"/>
              <a:gd name="connsiteX15" fmla="*/ 194783 w 914399"/>
              <a:gd name="connsiteY15" fmla="*/ 359939 h 831272"/>
              <a:gd name="connsiteX16" fmla="*/ 206075 w 914399"/>
              <a:gd name="connsiteY16" fmla="*/ 300262 h 831272"/>
              <a:gd name="connsiteX17" fmla="*/ 270494 w 914399"/>
              <a:gd name="connsiteY17" fmla="*/ 291304 h 831272"/>
              <a:gd name="connsiteX18" fmla="*/ 295703 w 914399"/>
              <a:gd name="connsiteY18" fmla="*/ 352589 h 831272"/>
              <a:gd name="connsiteX19" fmla="*/ 244393 w 914399"/>
              <a:gd name="connsiteY19" fmla="*/ 393418 h 831272"/>
              <a:gd name="connsiteX20" fmla="*/ 456705 w 914399"/>
              <a:gd name="connsiteY20" fmla="*/ 393418 h 831272"/>
              <a:gd name="connsiteX21" fmla="*/ 407416 w 914399"/>
              <a:gd name="connsiteY21" fmla="*/ 359710 h 831272"/>
              <a:gd name="connsiteX22" fmla="*/ 418932 w 914399"/>
              <a:gd name="connsiteY22" fmla="*/ 300226 h 831272"/>
              <a:gd name="connsiteX23" fmla="*/ 477061 w 914399"/>
              <a:gd name="connsiteY23" fmla="*/ 288270 h 831272"/>
              <a:gd name="connsiteX24" fmla="*/ 508926 w 914399"/>
              <a:gd name="connsiteY24" fmla="*/ 349359 h 831272"/>
              <a:gd name="connsiteX25" fmla="*/ 456705 w 914399"/>
              <a:gd name="connsiteY25" fmla="*/ 393418 h 831272"/>
              <a:gd name="connsiteX26" fmla="*/ 669319 w 914399"/>
              <a:gd name="connsiteY26" fmla="*/ 393418 h 831272"/>
              <a:gd name="connsiteX27" fmla="*/ 620032 w 914399"/>
              <a:gd name="connsiteY27" fmla="*/ 359710 h 831272"/>
              <a:gd name="connsiteX28" fmla="*/ 631549 w 914399"/>
              <a:gd name="connsiteY28" fmla="*/ 300226 h 831272"/>
              <a:gd name="connsiteX29" fmla="*/ 689677 w 914399"/>
              <a:gd name="connsiteY29" fmla="*/ 288270 h 831272"/>
              <a:gd name="connsiteX30" fmla="*/ 721638 w 914399"/>
              <a:gd name="connsiteY30" fmla="*/ 328073 h 831272"/>
              <a:gd name="connsiteX31" fmla="*/ 707078 w 914399"/>
              <a:gd name="connsiteY31" fmla="*/ 377383 h 831272"/>
              <a:gd name="connsiteX32" fmla="*/ 669319 w 914399"/>
              <a:gd name="connsiteY32" fmla="*/ 393418 h 83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4399" h="831272">
                <a:moveTo>
                  <a:pt x="803598" y="-400"/>
                </a:moveTo>
                <a:lnTo>
                  <a:pt x="110034" y="-400"/>
                </a:lnTo>
                <a:cubicBezTo>
                  <a:pt x="35762" y="-400"/>
                  <a:pt x="-384" y="37424"/>
                  <a:pt x="-384" y="112865"/>
                </a:cubicBezTo>
                <a:lnTo>
                  <a:pt x="-384" y="566318"/>
                </a:lnTo>
                <a:cubicBezTo>
                  <a:pt x="-384" y="641960"/>
                  <a:pt x="33533" y="677701"/>
                  <a:pt x="105936" y="677701"/>
                </a:cubicBezTo>
                <a:lnTo>
                  <a:pt x="212261" y="677701"/>
                </a:lnTo>
                <a:lnTo>
                  <a:pt x="199172" y="793043"/>
                </a:lnTo>
                <a:cubicBezTo>
                  <a:pt x="199172" y="806940"/>
                  <a:pt x="206631" y="819756"/>
                  <a:pt x="218609" y="826306"/>
                </a:cubicBezTo>
                <a:cubicBezTo>
                  <a:pt x="230528" y="833002"/>
                  <a:pt x="245148" y="832289"/>
                  <a:pt x="256371" y="824458"/>
                </a:cubicBezTo>
                <a:lnTo>
                  <a:pt x="467453" y="677730"/>
                </a:lnTo>
                <a:lnTo>
                  <a:pt x="807694" y="677730"/>
                </a:lnTo>
                <a:cubicBezTo>
                  <a:pt x="881320" y="677730"/>
                  <a:pt x="914015" y="641989"/>
                  <a:pt x="914015" y="566347"/>
                </a:cubicBezTo>
                <a:lnTo>
                  <a:pt x="914015" y="112865"/>
                </a:lnTo>
                <a:cubicBezTo>
                  <a:pt x="914015" y="37424"/>
                  <a:pt x="877227" y="-343"/>
                  <a:pt x="803598" y="-400"/>
                </a:cubicBezTo>
                <a:moveTo>
                  <a:pt x="244393" y="393418"/>
                </a:moveTo>
                <a:cubicBezTo>
                  <a:pt x="222759" y="393553"/>
                  <a:pt x="203172" y="380339"/>
                  <a:pt x="194783" y="359939"/>
                </a:cubicBezTo>
                <a:cubicBezTo>
                  <a:pt x="186394" y="339545"/>
                  <a:pt x="190851" y="315983"/>
                  <a:pt x="206075" y="300262"/>
                </a:cubicBezTo>
                <a:cubicBezTo>
                  <a:pt x="223100" y="282723"/>
                  <a:pt x="249513" y="279054"/>
                  <a:pt x="270494" y="291304"/>
                </a:cubicBezTo>
                <a:cubicBezTo>
                  <a:pt x="291478" y="303555"/>
                  <a:pt x="301812" y="328680"/>
                  <a:pt x="295703" y="352589"/>
                </a:cubicBezTo>
                <a:cubicBezTo>
                  <a:pt x="289590" y="376495"/>
                  <a:pt x="268557" y="393233"/>
                  <a:pt x="244393" y="393418"/>
                </a:cubicBezTo>
                <a:moveTo>
                  <a:pt x="456705" y="393418"/>
                </a:moveTo>
                <a:cubicBezTo>
                  <a:pt x="435127" y="393397"/>
                  <a:pt x="415678" y="380098"/>
                  <a:pt x="407416" y="359710"/>
                </a:cubicBezTo>
                <a:cubicBezTo>
                  <a:pt x="399154" y="339323"/>
                  <a:pt x="403696" y="315852"/>
                  <a:pt x="418932" y="300226"/>
                </a:cubicBezTo>
                <a:cubicBezTo>
                  <a:pt x="434169" y="284596"/>
                  <a:pt x="457103" y="279883"/>
                  <a:pt x="477061" y="288270"/>
                </a:cubicBezTo>
                <a:cubicBezTo>
                  <a:pt x="500539" y="298285"/>
                  <a:pt x="513868" y="323835"/>
                  <a:pt x="508926" y="349359"/>
                </a:cubicBezTo>
                <a:cubicBezTo>
                  <a:pt x="503982" y="374879"/>
                  <a:pt x="482143" y="393306"/>
                  <a:pt x="456705" y="393418"/>
                </a:cubicBezTo>
                <a:moveTo>
                  <a:pt x="669319" y="393418"/>
                </a:moveTo>
                <a:cubicBezTo>
                  <a:pt x="647739" y="393397"/>
                  <a:pt x="628294" y="380098"/>
                  <a:pt x="620032" y="359710"/>
                </a:cubicBezTo>
                <a:cubicBezTo>
                  <a:pt x="611766" y="339323"/>
                  <a:pt x="616312" y="315852"/>
                  <a:pt x="631549" y="300226"/>
                </a:cubicBezTo>
                <a:cubicBezTo>
                  <a:pt x="646782" y="284596"/>
                  <a:pt x="669719" y="279883"/>
                  <a:pt x="689677" y="288270"/>
                </a:cubicBezTo>
                <a:cubicBezTo>
                  <a:pt x="706157" y="295256"/>
                  <a:pt x="718143" y="310183"/>
                  <a:pt x="721638" y="328073"/>
                </a:cubicBezTo>
                <a:cubicBezTo>
                  <a:pt x="725133" y="345964"/>
                  <a:pt x="719674" y="364462"/>
                  <a:pt x="707078" y="377383"/>
                </a:cubicBezTo>
                <a:cubicBezTo>
                  <a:pt x="697057" y="387608"/>
                  <a:pt x="683492" y="393418"/>
                  <a:pt x="669319" y="393418"/>
                </a:cubicBezTo>
              </a:path>
            </a:pathLst>
          </a:custGeom>
          <a:solidFill>
            <a:srgbClr val="FFFFFF"/>
          </a:solidFill>
          <a:ln w="1299" cap="flat">
            <a:noFill/>
            <a:prstDash val="solid"/>
            <a:miter/>
          </a:ln>
        </p:spPr>
        <p:txBody>
          <a:bodyPr rtlCol="0" anchor="ctr">
            <a:normAutofit fontScale="65000" lnSpcReduction="20000"/>
          </a:bodyPr>
          <a:lstStyle/>
          <a:p>
            <a:endParaRPr lang="en-US">
              <a:solidFill>
                <a:srgbClr val="FFFFFF"/>
              </a:solidFill>
              <a:latin typeface="Arial" panose="020B0604020202020204" pitchFamily="34" charset="0"/>
              <a:sym typeface="Arial" panose="020B0604020202020204" pitchFamily="34" charset="0"/>
            </a:endParaRPr>
          </a:p>
        </p:txBody>
      </p:sp>
      <p:sp>
        <p:nvSpPr>
          <p:cNvPr id="16" name="矩形 15"/>
          <p:cNvSpPr/>
          <p:nvPr>
            <p:custDataLst>
              <p:tags r:id="rId21"/>
            </p:custDataLst>
          </p:nvPr>
        </p:nvSpPr>
        <p:spPr>
          <a:xfrm>
            <a:off x="526575" y="2332666"/>
            <a:ext cx="2923489" cy="1521728"/>
          </a:xfrm>
          <a:prstGeom prst="rect">
            <a:avLst/>
          </a:prstGeom>
          <a:noFill/>
        </p:spPr>
        <p:txBody>
          <a:bodyPr wrap="square" lIns="0" tIns="0" rIns="0" bIns="0" rtlCol="0" anchor="t" anchorCtr="0">
            <a:noAutofit/>
          </a:bodyPr>
          <a:lstStyle/>
          <a:p>
            <a:pPr indent="358140" algn="just">
              <a:lnSpc>
                <a:spcPct val="100000"/>
              </a:lnSpc>
              <a:spcBef>
                <a:spcPct val="0"/>
              </a:spcBef>
              <a:spcAft>
                <a:spcPct val="0"/>
              </a:spcAft>
            </a:pPr>
            <a:r>
              <a:rPr lang="en-US" altLang="ru-RU" sz="2000" b="1" dirty="0">
                <a:solidFill>
                  <a:schemeClr val="tx1">
                    <a:lumMod val="85000"/>
                    <a:lumOff val="15000"/>
                  </a:schemeClr>
                </a:solidFill>
              </a:rPr>
              <a:t>Tabere de var</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 cu activit</a:t>
            </a:r>
            <a:r>
              <a:rPr lang="" altLang="en-US" sz="2000" b="1" dirty="0">
                <a:solidFill>
                  <a:schemeClr val="tx1">
                    <a:lumMod val="85000"/>
                    <a:lumOff val="15000"/>
                  </a:schemeClr>
                </a:solidFill>
              </a:rPr>
              <a:t>ăț</a:t>
            </a:r>
            <a:r>
              <a:rPr lang="en-US" altLang="ru-RU" sz="2000" b="1" dirty="0">
                <a:solidFill>
                  <a:schemeClr val="tx1">
                    <a:lumMod val="85000"/>
                    <a:lumOff val="15000"/>
                  </a:schemeClr>
                </a:solidFill>
              </a:rPr>
              <a:t>i mixte (drume</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ii, caiac, escalad</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 ciclism) – </a:t>
            </a:r>
            <a:r>
              <a:rPr lang="" altLang="en-US" sz="2000" b="1" dirty="0">
                <a:solidFill>
                  <a:schemeClr val="tx1">
                    <a:lumMod val="85000"/>
                    <a:lumOff val="15000"/>
                  </a:schemeClr>
                </a:solidFill>
              </a:rPr>
              <a:t>Î</a:t>
            </a:r>
            <a:r>
              <a:rPr lang="en-US" altLang="ru-RU" sz="2000" b="1" dirty="0">
                <a:solidFill>
                  <a:schemeClr val="tx1">
                    <a:lumMod val="85000"/>
                    <a:lumOff val="15000"/>
                  </a:schemeClr>
                </a:solidFill>
              </a:rPr>
              <a:t>mbin</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 aventura cu interac</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iunea cultural</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a:t>
            </a:r>
          </a:p>
        </p:txBody>
      </p:sp>
      <p:sp>
        <p:nvSpPr>
          <p:cNvPr id="20" name="矩形 19"/>
          <p:cNvSpPr/>
          <p:nvPr>
            <p:custDataLst>
              <p:tags r:id="rId22"/>
            </p:custDataLst>
          </p:nvPr>
        </p:nvSpPr>
        <p:spPr>
          <a:xfrm>
            <a:off x="8850726" y="2094727"/>
            <a:ext cx="2800584" cy="1759432"/>
          </a:xfrm>
          <a:prstGeom prst="rect">
            <a:avLst/>
          </a:prstGeom>
          <a:noFill/>
        </p:spPr>
        <p:txBody>
          <a:bodyPr wrap="square" lIns="0" tIns="0" rIns="0" bIns="0" rtlCol="0" anchor="t" anchorCtr="0">
            <a:noAutofit/>
          </a:bodyPr>
          <a:lstStyle/>
          <a:p>
            <a:pPr indent="363220" algn="just">
              <a:lnSpc>
                <a:spcPct val="100000"/>
              </a:lnSpc>
              <a:spcBef>
                <a:spcPct val="0"/>
              </a:spcBef>
              <a:spcAft>
                <a:spcPct val="0"/>
              </a:spcAft>
            </a:pPr>
            <a:r>
              <a:rPr lang="en-US" altLang="ru-RU" sz="2000" b="1" dirty="0">
                <a:solidFill>
                  <a:schemeClr val="tx1">
                    <a:lumMod val="85000"/>
                    <a:lumOff val="15000"/>
                  </a:schemeClr>
                </a:solidFill>
              </a:rPr>
              <a:t>Competi</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ii </a:t>
            </a:r>
            <a:r>
              <a:rPr lang="" altLang="en-US" sz="2000" b="1" dirty="0">
                <a:solidFill>
                  <a:schemeClr val="tx1">
                    <a:lumMod val="85000"/>
                    <a:lumOff val="15000"/>
                  </a:schemeClr>
                </a:solidFill>
              </a:rPr>
              <a:t>ș</a:t>
            </a:r>
            <a:r>
              <a:rPr lang="en-US" altLang="ru-RU" sz="2000" b="1" dirty="0">
                <a:solidFill>
                  <a:schemeClr val="tx1">
                    <a:lumMod val="85000"/>
                    <a:lumOff val="15000"/>
                  </a:schemeClr>
                </a:solidFill>
              </a:rPr>
              <a:t>i jocuri sportive interna</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ionale – Turnee de fotbal, baschet, volei sau alte sporturi care implic</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 echipe mixte cultural.</a:t>
            </a:r>
          </a:p>
        </p:txBody>
      </p:sp>
      <p:sp>
        <p:nvSpPr>
          <p:cNvPr id="22" name="矩形 21"/>
          <p:cNvSpPr/>
          <p:nvPr>
            <p:custDataLst>
              <p:tags r:id="rId23"/>
            </p:custDataLst>
          </p:nvPr>
        </p:nvSpPr>
        <p:spPr>
          <a:xfrm>
            <a:off x="3994785" y="1435100"/>
            <a:ext cx="4217035" cy="997585"/>
          </a:xfrm>
          <a:prstGeom prst="rect">
            <a:avLst/>
          </a:prstGeom>
          <a:noFill/>
        </p:spPr>
        <p:txBody>
          <a:bodyPr wrap="square" lIns="0" tIns="0" rIns="0" bIns="0" rtlCol="0" anchor="t" anchorCtr="0">
            <a:noAutofit/>
          </a:bodyPr>
          <a:lstStyle/>
          <a:p>
            <a:pPr indent="295275" algn="just">
              <a:lnSpc>
                <a:spcPct val="100000"/>
              </a:lnSpc>
              <a:spcBef>
                <a:spcPct val="0"/>
              </a:spcBef>
              <a:spcAft>
                <a:spcPct val="0"/>
              </a:spcAft>
            </a:pPr>
            <a:r>
              <a:rPr lang="en-US" altLang="ru-RU" sz="2000" b="1" dirty="0">
                <a:solidFill>
                  <a:schemeClr val="tx1">
                    <a:lumMod val="85000"/>
                    <a:lumOff val="15000"/>
                  </a:schemeClr>
                </a:solidFill>
              </a:rPr>
              <a:t>Sesiuni de storytelling intercultural – Participan</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ii </a:t>
            </a:r>
            <a:r>
              <a:rPr lang="en-US" altLang="en-US" sz="2000" b="1" dirty="0">
                <a:solidFill>
                  <a:schemeClr val="tx1">
                    <a:lumMod val="85000"/>
                    <a:lumOff val="15000"/>
                  </a:schemeClr>
                </a:solidFill>
              </a:rPr>
              <a:t>î</a:t>
            </a:r>
            <a:r>
              <a:rPr lang="" altLang="en-US" sz="2000" b="1" dirty="0">
                <a:solidFill>
                  <a:schemeClr val="tx1">
                    <a:lumMod val="85000"/>
                    <a:lumOff val="15000"/>
                  </a:schemeClr>
                </a:solidFill>
              </a:rPr>
              <a:t>ș</a:t>
            </a:r>
            <a:r>
              <a:rPr lang="en-US" altLang="ru-RU" sz="2000" b="1" dirty="0">
                <a:solidFill>
                  <a:schemeClr val="tx1">
                    <a:lumMod val="85000"/>
                    <a:lumOff val="15000"/>
                  </a:schemeClr>
                </a:solidFill>
              </a:rPr>
              <a:t>i </a:t>
            </a:r>
            <a:r>
              <a:rPr lang="en-US" altLang="en-US" sz="2000" b="1" dirty="0">
                <a:solidFill>
                  <a:schemeClr val="tx1">
                    <a:lumMod val="85000"/>
                    <a:lumOff val="15000"/>
                  </a:schemeClr>
                </a:solidFill>
              </a:rPr>
              <a:t>î</a:t>
            </a:r>
            <a:r>
              <a:rPr lang="en-US" altLang="ru-RU" sz="2000" b="1" dirty="0">
                <a:solidFill>
                  <a:schemeClr val="tx1">
                    <a:lumMod val="85000"/>
                    <a:lumOff val="15000"/>
                  </a:schemeClr>
                </a:solidFill>
              </a:rPr>
              <a:t>mp</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rt</a:t>
            </a:r>
            <a:r>
              <a:rPr lang="" altLang="en-US" sz="2000" b="1" dirty="0">
                <a:solidFill>
                  <a:schemeClr val="tx1">
                    <a:lumMod val="85000"/>
                    <a:lumOff val="15000"/>
                  </a:schemeClr>
                </a:solidFill>
              </a:rPr>
              <a:t>ăș</a:t>
            </a:r>
            <a:r>
              <a:rPr lang="en-US" altLang="ru-RU" sz="2000" b="1" dirty="0">
                <a:solidFill>
                  <a:schemeClr val="tx1">
                    <a:lumMod val="85000"/>
                    <a:lumOff val="15000"/>
                  </a:schemeClr>
                </a:solidFill>
              </a:rPr>
              <a:t>esc pove</a:t>
            </a:r>
            <a:r>
              <a:rPr lang="" altLang="en-US" sz="2000" b="1" dirty="0">
                <a:solidFill>
                  <a:schemeClr val="tx1">
                    <a:lumMod val="85000"/>
                    <a:lumOff val="15000"/>
                  </a:schemeClr>
                </a:solidFill>
              </a:rPr>
              <a:t>ș</a:t>
            </a:r>
            <a:r>
              <a:rPr lang="en-US" altLang="ru-RU" sz="2000" b="1" dirty="0">
                <a:solidFill>
                  <a:schemeClr val="tx1">
                    <a:lumMod val="85000"/>
                    <a:lumOff val="15000"/>
                  </a:schemeClr>
                </a:solidFill>
              </a:rPr>
              <a:t>tile </a:t>
            </a:r>
            <a:r>
              <a:rPr lang="" altLang="en-US" sz="2000" b="1" dirty="0">
                <a:solidFill>
                  <a:schemeClr val="tx1">
                    <a:lumMod val="85000"/>
                    <a:lumOff val="15000"/>
                  </a:schemeClr>
                </a:solidFill>
              </a:rPr>
              <a:t>ș</a:t>
            </a:r>
            <a:r>
              <a:rPr lang="en-US" altLang="ru-RU" sz="2000" b="1" dirty="0">
                <a:solidFill>
                  <a:schemeClr val="tx1">
                    <a:lumMod val="85000"/>
                    <a:lumOff val="15000"/>
                  </a:schemeClr>
                </a:solidFill>
              </a:rPr>
              <a:t>i tradi</a:t>
            </a:r>
            <a:r>
              <a:rPr lang="" altLang="en-US" sz="2000" b="1" dirty="0">
                <a:solidFill>
                  <a:schemeClr val="tx1">
                    <a:lumMod val="85000"/>
                    <a:lumOff val="15000"/>
                  </a:schemeClr>
                </a:solidFill>
              </a:rPr>
              <a:t>ț</a:t>
            </a:r>
            <a:r>
              <a:rPr lang="en-US" altLang="ru-RU" sz="2000" b="1" dirty="0">
                <a:solidFill>
                  <a:schemeClr val="tx1">
                    <a:lumMod val="85000"/>
                    <a:lumOff val="15000"/>
                  </a:schemeClr>
                </a:solidFill>
              </a:rPr>
              <a:t>iile </a:t>
            </a:r>
            <a:r>
              <a:rPr lang="en-US" altLang="en-US" sz="2000" b="1" dirty="0">
                <a:solidFill>
                  <a:schemeClr val="tx1">
                    <a:lumMod val="85000"/>
                    <a:lumOff val="15000"/>
                  </a:schemeClr>
                </a:solidFill>
              </a:rPr>
              <a:t>î</a:t>
            </a:r>
            <a:r>
              <a:rPr lang="en-US" altLang="ru-RU" sz="2000" b="1" dirty="0">
                <a:solidFill>
                  <a:schemeClr val="tx1">
                    <a:lumMod val="85000"/>
                    <a:lumOff val="15000"/>
                  </a:schemeClr>
                </a:solidFill>
              </a:rPr>
              <a:t>n jurul unui foc de tab</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r</a:t>
            </a:r>
            <a:r>
              <a:rPr lang="" altLang="en-US" sz="2000" b="1" dirty="0">
                <a:solidFill>
                  <a:schemeClr val="tx1">
                    <a:lumMod val="85000"/>
                    <a:lumOff val="15000"/>
                  </a:schemeClr>
                </a:solidFill>
              </a:rPr>
              <a:t>ă</a:t>
            </a:r>
            <a:r>
              <a:rPr lang="en-US" altLang="ru-RU" sz="2000" b="1" dirty="0">
                <a:solidFill>
                  <a:schemeClr val="tx1">
                    <a:lumMod val="85000"/>
                    <a:lumOff val="15000"/>
                  </a:schemeClr>
                </a:solidFill>
              </a:rPr>
              <a:t>.</a:t>
            </a:r>
          </a:p>
        </p:txBody>
      </p:sp>
      <p:sp>
        <p:nvSpPr>
          <p:cNvPr id="12" name="任意多边形: 形状 11"/>
          <p:cNvSpPr/>
          <p:nvPr>
            <p:custDataLst>
              <p:tags r:id="rId24"/>
            </p:custDataLst>
          </p:nvPr>
        </p:nvSpPr>
        <p:spPr>
          <a:xfrm>
            <a:off x="3016319" y="5378555"/>
            <a:ext cx="256304" cy="299325"/>
          </a:xfrm>
          <a:custGeom>
            <a:avLst/>
            <a:gdLst>
              <a:gd name="connsiteX0" fmla="*/ 136794 w 246854"/>
              <a:gd name="connsiteY0" fmla="*/ 114 h 288289"/>
              <a:gd name="connsiteX1" fmla="*/ 28014 w 246854"/>
              <a:gd name="connsiteY1" fmla="*/ 92801 h 288289"/>
              <a:gd name="connsiteX2" fmla="*/ 1642 w 246854"/>
              <a:gd name="connsiteY2" fmla="*/ 139327 h 288289"/>
              <a:gd name="connsiteX3" fmla="*/ 11730 w 246854"/>
              <a:gd name="connsiteY3" fmla="*/ 156641 h 288289"/>
              <a:gd name="connsiteX4" fmla="*/ 29523 w 246854"/>
              <a:gd name="connsiteY4" fmla="*/ 156641 h 288289"/>
              <a:gd name="connsiteX5" fmla="*/ 29523 w 246854"/>
              <a:gd name="connsiteY5" fmla="*/ 214468 h 288289"/>
              <a:gd name="connsiteX6" fmla="*/ 60676 w 246854"/>
              <a:gd name="connsiteY6" fmla="*/ 239023 h 288289"/>
              <a:gd name="connsiteX7" fmla="*/ 80630 w 246854"/>
              <a:gd name="connsiteY7" fmla="*/ 236266 h 288289"/>
              <a:gd name="connsiteX8" fmla="*/ 80630 w 246854"/>
              <a:gd name="connsiteY8" fmla="*/ 269777 h 288289"/>
              <a:gd name="connsiteX9" fmla="*/ 99259 w 246854"/>
              <a:gd name="connsiteY9" fmla="*/ 288404 h 288289"/>
              <a:gd name="connsiteX10" fmla="*/ 159805 w 246854"/>
              <a:gd name="connsiteY10" fmla="*/ 288404 h 288289"/>
              <a:gd name="connsiteX11" fmla="*/ 178437 w 246854"/>
              <a:gd name="connsiteY11" fmla="*/ 269777 h 288289"/>
              <a:gd name="connsiteX12" fmla="*/ 178437 w 246854"/>
              <a:gd name="connsiteY12" fmla="*/ 212242 h 288289"/>
              <a:gd name="connsiteX13" fmla="*/ 246971 w 246854"/>
              <a:gd name="connsiteY13" fmla="*/ 110262 h 288289"/>
              <a:gd name="connsiteX14" fmla="*/ 136794 w 246854"/>
              <a:gd name="connsiteY14" fmla="*/ 114 h 288289"/>
              <a:gd name="connsiteX15" fmla="*/ 176801 w 246854"/>
              <a:gd name="connsiteY15" fmla="*/ 99361 h 288289"/>
              <a:gd name="connsiteX16" fmla="*/ 116738 w 246854"/>
              <a:gd name="connsiteY16" fmla="*/ 162494 h 288289"/>
              <a:gd name="connsiteX17" fmla="*/ 108755 w 246854"/>
              <a:gd name="connsiteY17" fmla="*/ 158609 h 288289"/>
              <a:gd name="connsiteX18" fmla="*/ 115081 w 246854"/>
              <a:gd name="connsiteY18" fmla="*/ 115383 h 288289"/>
              <a:gd name="connsiteX19" fmla="*/ 87619 w 246854"/>
              <a:gd name="connsiteY19" fmla="*/ 115383 h 288289"/>
              <a:gd name="connsiteX20" fmla="*/ 84243 w 246854"/>
              <a:gd name="connsiteY20" fmla="*/ 107519 h 288289"/>
              <a:gd name="connsiteX21" fmla="*/ 144311 w 246854"/>
              <a:gd name="connsiteY21" fmla="*/ 44387 h 288289"/>
              <a:gd name="connsiteX22" fmla="*/ 152294 w 246854"/>
              <a:gd name="connsiteY22" fmla="*/ 48272 h 288289"/>
              <a:gd name="connsiteX23" fmla="*/ 145968 w 246854"/>
              <a:gd name="connsiteY23" fmla="*/ 91498 h 288289"/>
              <a:gd name="connsiteX24" fmla="*/ 173429 w 246854"/>
              <a:gd name="connsiteY24" fmla="*/ 91498 h 288289"/>
              <a:gd name="connsiteX25" fmla="*/ 176801 w 246854"/>
              <a:gd name="connsiteY25" fmla="*/ 99361 h 28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6854" h="288289">
                <a:moveTo>
                  <a:pt x="136794" y="114"/>
                </a:moveTo>
                <a:cubicBezTo>
                  <a:pt x="81891" y="114"/>
                  <a:pt x="36383" y="40266"/>
                  <a:pt x="28014" y="92801"/>
                </a:cubicBezTo>
                <a:lnTo>
                  <a:pt x="1642" y="139327"/>
                </a:lnTo>
                <a:cubicBezTo>
                  <a:pt x="-2742" y="147057"/>
                  <a:pt x="2843" y="156641"/>
                  <a:pt x="11730" y="156641"/>
                </a:cubicBezTo>
                <a:lnTo>
                  <a:pt x="29523" y="156641"/>
                </a:lnTo>
                <a:lnTo>
                  <a:pt x="29523" y="214468"/>
                </a:lnTo>
                <a:cubicBezTo>
                  <a:pt x="29523" y="230799"/>
                  <a:pt x="44793" y="242835"/>
                  <a:pt x="60676" y="239023"/>
                </a:cubicBezTo>
                <a:lnTo>
                  <a:pt x="80630" y="236266"/>
                </a:lnTo>
                <a:lnTo>
                  <a:pt x="80630" y="269777"/>
                </a:lnTo>
                <a:cubicBezTo>
                  <a:pt x="80630" y="280065"/>
                  <a:pt x="88971" y="288404"/>
                  <a:pt x="99259" y="288404"/>
                </a:cubicBezTo>
                <a:lnTo>
                  <a:pt x="159805" y="288404"/>
                </a:lnTo>
                <a:cubicBezTo>
                  <a:pt x="170095" y="288404"/>
                  <a:pt x="178437" y="280065"/>
                  <a:pt x="178437" y="269777"/>
                </a:cubicBezTo>
                <a:lnTo>
                  <a:pt x="178437" y="212242"/>
                </a:lnTo>
                <a:cubicBezTo>
                  <a:pt x="218636" y="195820"/>
                  <a:pt x="246971" y="156355"/>
                  <a:pt x="246971" y="110262"/>
                </a:cubicBezTo>
                <a:cubicBezTo>
                  <a:pt x="246967" y="49425"/>
                  <a:pt x="197639" y="114"/>
                  <a:pt x="136794" y="114"/>
                </a:cubicBezTo>
                <a:moveTo>
                  <a:pt x="176801" y="99361"/>
                </a:moveTo>
                <a:lnTo>
                  <a:pt x="116738" y="162494"/>
                </a:lnTo>
                <a:cubicBezTo>
                  <a:pt x="113608" y="165785"/>
                  <a:pt x="108099" y="163103"/>
                  <a:pt x="108755" y="158609"/>
                </a:cubicBezTo>
                <a:lnTo>
                  <a:pt x="115081" y="115383"/>
                </a:lnTo>
                <a:lnTo>
                  <a:pt x="87619" y="115383"/>
                </a:lnTo>
                <a:cubicBezTo>
                  <a:pt x="83526" y="115383"/>
                  <a:pt x="81425" y="110485"/>
                  <a:pt x="84243" y="107519"/>
                </a:cubicBezTo>
                <a:lnTo>
                  <a:pt x="144311" y="44387"/>
                </a:lnTo>
                <a:cubicBezTo>
                  <a:pt x="147441" y="41095"/>
                  <a:pt x="152950" y="43777"/>
                  <a:pt x="152294" y="48272"/>
                </a:cubicBezTo>
                <a:lnTo>
                  <a:pt x="145968" y="91498"/>
                </a:lnTo>
                <a:lnTo>
                  <a:pt x="173429" y="91498"/>
                </a:lnTo>
                <a:cubicBezTo>
                  <a:pt x="177518" y="91498"/>
                  <a:pt x="179624" y="96395"/>
                  <a:pt x="176801" y="99361"/>
                </a:cubicBezTo>
              </a:path>
            </a:pathLst>
          </a:custGeom>
          <a:solidFill>
            <a:srgbClr val="FFFFFF"/>
          </a:solidFill>
          <a:ln w="10213" cap="flat">
            <a:noFill/>
            <a:prstDash val="solid"/>
            <a:miter/>
          </a:ln>
        </p:spPr>
        <p:txBody>
          <a:bodyPr rtlCol="0" anchor="ctr"/>
          <a:lstStyle/>
          <a:p>
            <a:endParaRPr lang="en-US">
              <a:solidFill>
                <a:srgbClr val="FFFFFF"/>
              </a:solidFill>
              <a:latin typeface="Arial" panose="020B0604020202020204" pitchFamily="34" charset="0"/>
              <a:sym typeface="Arial" panose="020B0604020202020204" pitchFamily="34" charset="0"/>
            </a:endParaRPr>
          </a:p>
        </p:txBody>
      </p:sp>
      <p:sp>
        <p:nvSpPr>
          <p:cNvPr id="30" name="任意多边形: 形状 29"/>
          <p:cNvSpPr/>
          <p:nvPr>
            <p:custDataLst>
              <p:tags r:id="rId25"/>
            </p:custDataLst>
          </p:nvPr>
        </p:nvSpPr>
        <p:spPr>
          <a:xfrm>
            <a:off x="3994733" y="3963019"/>
            <a:ext cx="4380448" cy="2629324"/>
          </a:xfrm>
          <a:custGeom>
            <a:avLst/>
            <a:gdLst>
              <a:gd name="connsiteX0" fmla="*/ 2108242 w 4218940"/>
              <a:gd name="connsiteY0" fmla="*/ 471170 h 2532380"/>
              <a:gd name="connsiteX1" fmla="*/ 399590 w 4218940"/>
              <a:gd name="connsiteY1" fmla="*/ 2180269 h 2532380"/>
              <a:gd name="connsiteX2" fmla="*/ 430181 w 4218940"/>
              <a:gd name="connsiteY2" fmla="*/ 2503583 h 2532380"/>
              <a:gd name="connsiteX3" fmla="*/ 434235 w 4218940"/>
              <a:gd name="connsiteY3" fmla="*/ 2523490 h 2532380"/>
              <a:gd name="connsiteX4" fmla="*/ 3781880 w 4218940"/>
              <a:gd name="connsiteY4" fmla="*/ 2523490 h 2532380"/>
              <a:gd name="connsiteX5" fmla="*/ 3785935 w 4218940"/>
              <a:gd name="connsiteY5" fmla="*/ 2503583 h 2532380"/>
              <a:gd name="connsiteX6" fmla="*/ 3816525 w 4218940"/>
              <a:gd name="connsiteY6" fmla="*/ 2180269 h 2532380"/>
              <a:gd name="connsiteX7" fmla="*/ 2108242 w 4218940"/>
              <a:gd name="connsiteY7" fmla="*/ 471170 h 2532380"/>
              <a:gd name="connsiteX8" fmla="*/ 2109698 w 4218940"/>
              <a:gd name="connsiteY8" fmla="*/ 0 h 2532380"/>
              <a:gd name="connsiteX9" fmla="*/ 4218940 w 4218940"/>
              <a:gd name="connsiteY9" fmla="*/ 2108876 h 2532380"/>
              <a:gd name="connsiteX10" fmla="*/ 4181169 w 4218940"/>
              <a:gd name="connsiteY10" fmla="*/ 2507816 h 2532380"/>
              <a:gd name="connsiteX11" fmla="*/ 4176164 w 4218940"/>
              <a:gd name="connsiteY11" fmla="*/ 2532380 h 2532380"/>
              <a:gd name="connsiteX12" fmla="*/ 42777 w 4218940"/>
              <a:gd name="connsiteY12" fmla="*/ 2532380 h 2532380"/>
              <a:gd name="connsiteX13" fmla="*/ 37771 w 4218940"/>
              <a:gd name="connsiteY13" fmla="*/ 2507816 h 2532380"/>
              <a:gd name="connsiteX14" fmla="*/ 0 w 4218940"/>
              <a:gd name="connsiteY14" fmla="*/ 2108876 h 2532380"/>
              <a:gd name="connsiteX15" fmla="*/ 2109698 w 4218940"/>
              <a:gd name="connsiteY15" fmla="*/ 0 h 25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8940" h="2532380">
                <a:moveTo>
                  <a:pt x="2108242" y="471170"/>
                </a:moveTo>
                <a:cubicBezTo>
                  <a:pt x="1164356" y="471170"/>
                  <a:pt x="399590" y="1236136"/>
                  <a:pt x="399590" y="2180269"/>
                </a:cubicBezTo>
                <a:cubicBezTo>
                  <a:pt x="399590" y="2290867"/>
                  <a:pt x="410279" y="2398884"/>
                  <a:pt x="430181" y="2503583"/>
                </a:cubicBezTo>
                <a:lnTo>
                  <a:pt x="434235" y="2523490"/>
                </a:lnTo>
                <a:lnTo>
                  <a:pt x="3781880" y="2523490"/>
                </a:lnTo>
                <a:lnTo>
                  <a:pt x="3785935" y="2503583"/>
                </a:lnTo>
                <a:cubicBezTo>
                  <a:pt x="3805837" y="2398884"/>
                  <a:pt x="3816525" y="2290867"/>
                  <a:pt x="3816525" y="2180269"/>
                </a:cubicBezTo>
                <a:cubicBezTo>
                  <a:pt x="3816525" y="1236136"/>
                  <a:pt x="3051760" y="471170"/>
                  <a:pt x="2108242" y="471170"/>
                </a:cubicBezTo>
                <a:close/>
                <a:moveTo>
                  <a:pt x="2109698" y="0"/>
                </a:moveTo>
                <a:cubicBezTo>
                  <a:pt x="3274673" y="0"/>
                  <a:pt x="4218940" y="943900"/>
                  <a:pt x="4218940" y="2108876"/>
                </a:cubicBezTo>
                <a:cubicBezTo>
                  <a:pt x="4218940" y="2245344"/>
                  <a:pt x="4205743" y="2378627"/>
                  <a:pt x="4181169" y="2507816"/>
                </a:cubicBezTo>
                <a:lnTo>
                  <a:pt x="4176164" y="2532380"/>
                </a:lnTo>
                <a:lnTo>
                  <a:pt x="42777" y="2532380"/>
                </a:lnTo>
                <a:lnTo>
                  <a:pt x="37771" y="2507816"/>
                </a:lnTo>
                <a:cubicBezTo>
                  <a:pt x="13197" y="2378627"/>
                  <a:pt x="0" y="2245344"/>
                  <a:pt x="0" y="2108876"/>
                </a:cubicBezTo>
                <a:cubicBezTo>
                  <a:pt x="0" y="943900"/>
                  <a:pt x="944267" y="0"/>
                  <a:pt x="2109698" y="0"/>
                </a:cubicBezTo>
                <a:close/>
              </a:path>
            </a:pathLst>
          </a:custGeom>
          <a:solidFill>
            <a:schemeClr val="accent1">
              <a:lumMod val="20000"/>
              <a:lumOff val="80000"/>
              <a:alpha val="35000"/>
            </a:schemeClr>
          </a:solidFill>
          <a:ln w="3175">
            <a:gradFill>
              <a:gsLst>
                <a:gs pos="37000">
                  <a:schemeClr val="accent1">
                    <a:lumMod val="5000"/>
                    <a:lumOff val="95000"/>
                  </a:schemeClr>
                </a:gs>
                <a:gs pos="0">
                  <a:schemeClr val="accent1">
                    <a:lumMod val="51000"/>
                    <a:lumOff val="49000"/>
                  </a:schemeClr>
                </a:gs>
                <a:gs pos="100000">
                  <a:schemeClr val="bg1"/>
                </a:gs>
                <a:gs pos="71000">
                  <a:schemeClr val="accent1">
                    <a:lumMod val="30000"/>
                    <a:lumOff val="7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a:latin typeface="Arial" panose="020B0604020202020204" pitchFamily="34" charset="0"/>
              <a:sym typeface="+mn-lt"/>
            </a:endParaRPr>
          </a:p>
        </p:txBody>
      </p:sp>
      <p:sp>
        <p:nvSpPr>
          <p:cNvPr id="31" name="任意多边形 15"/>
          <p:cNvSpPr/>
          <p:nvPr>
            <p:custDataLst>
              <p:tags r:id="rId26"/>
            </p:custDataLst>
          </p:nvPr>
        </p:nvSpPr>
        <p:spPr>
          <a:xfrm>
            <a:off x="4413394" y="4455523"/>
            <a:ext cx="3547741" cy="2130886"/>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3175">
            <a:gradFill>
              <a:gsLst>
                <a:gs pos="37000">
                  <a:schemeClr val="accent1">
                    <a:lumMod val="5000"/>
                    <a:lumOff val="95000"/>
                  </a:schemeClr>
                </a:gs>
                <a:gs pos="0">
                  <a:schemeClr val="accent1">
                    <a:lumMod val="51000"/>
                    <a:lumOff val="49000"/>
                  </a:schemeClr>
                </a:gs>
                <a:gs pos="100000">
                  <a:schemeClr val="bg1"/>
                </a:gs>
                <a:gs pos="71000">
                  <a:schemeClr val="accent1">
                    <a:lumMod val="30000"/>
                    <a:lumOff val="7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en-US">
                <a:solidFill>
                  <a:schemeClr val="lt1"/>
                </a:solidFill>
              </a:defRPr>
            </a:defPPr>
            <a:lvl1pPr marL="0" algn="l" defTabSz="914400" rtl="0" eaLnBrk="1" latinLnBrk="0" hangingPunct="1">
              <a:defRPr sz="1800" kern="1200">
                <a:solidFill>
                  <a:schemeClr val="lt1"/>
                </a:solidFill>
                <a:latin typeface="+mn-lt"/>
              </a:defRPr>
            </a:lvl1pPr>
            <a:lvl2pPr marL="457200" algn="l" defTabSz="914400" rtl="0" eaLnBrk="1" latinLnBrk="0" hangingPunct="1">
              <a:defRPr sz="1800" kern="1200">
                <a:solidFill>
                  <a:schemeClr val="lt1"/>
                </a:solidFill>
                <a:latin typeface="+mn-lt"/>
              </a:defRPr>
            </a:lvl2pPr>
            <a:lvl3pPr marL="914400" algn="l" defTabSz="914400" rtl="0" eaLnBrk="1" latinLnBrk="0" hangingPunct="1">
              <a:defRPr sz="1800" kern="1200">
                <a:solidFill>
                  <a:schemeClr val="lt1"/>
                </a:solidFill>
                <a:latin typeface="+mn-lt"/>
              </a:defRPr>
            </a:lvl3pPr>
            <a:lvl4pPr marL="1371600" algn="l" defTabSz="914400" rtl="0" eaLnBrk="1" latinLnBrk="0" hangingPunct="1">
              <a:defRPr sz="1800" kern="1200">
                <a:solidFill>
                  <a:schemeClr val="lt1"/>
                </a:solidFill>
                <a:latin typeface="+mn-lt"/>
              </a:defRPr>
            </a:lvl4pPr>
            <a:lvl5pPr marL="1828800" algn="l" defTabSz="914400" rtl="0" eaLnBrk="1" latinLnBrk="0" hangingPunct="1">
              <a:defRPr sz="1800" kern="1200">
                <a:solidFill>
                  <a:schemeClr val="lt1"/>
                </a:solidFill>
                <a:latin typeface="+mn-lt"/>
              </a:defRPr>
            </a:lvl5pPr>
            <a:lvl6pPr marL="2286000" algn="l" defTabSz="914400" rtl="0" eaLnBrk="1" latinLnBrk="0" hangingPunct="1">
              <a:defRPr sz="1800" kern="1200">
                <a:solidFill>
                  <a:schemeClr val="lt1"/>
                </a:solidFill>
                <a:latin typeface="+mn-lt"/>
              </a:defRPr>
            </a:lvl6pPr>
            <a:lvl7pPr marL="2743200" algn="l" defTabSz="914400" rtl="0" eaLnBrk="1" latinLnBrk="0" hangingPunct="1">
              <a:defRPr sz="1800" kern="1200">
                <a:solidFill>
                  <a:schemeClr val="lt1"/>
                </a:solidFill>
                <a:latin typeface="+mn-lt"/>
              </a:defRPr>
            </a:lvl7pPr>
            <a:lvl8pPr marL="3200400" algn="l" defTabSz="914400" rtl="0" eaLnBrk="1" latinLnBrk="0" hangingPunct="1">
              <a:defRPr sz="1800" kern="1200">
                <a:solidFill>
                  <a:schemeClr val="lt1"/>
                </a:solidFill>
                <a:latin typeface="+mn-lt"/>
              </a:defRPr>
            </a:lvl8pPr>
            <a:lvl9pPr marL="3657600" algn="l" defTabSz="914400" rtl="0" eaLnBrk="1" latinLnBrk="0" hangingPunct="1">
              <a:defRPr sz="1800" kern="1200">
                <a:solidFill>
                  <a:schemeClr val="lt1"/>
                </a:solidFill>
                <a:latin typeface="+mn-lt"/>
              </a:defRPr>
            </a:lvl9pPr>
          </a:lstStyle>
          <a:p>
            <a:pPr lvl="0" algn="ctr">
              <a:buClrTx/>
              <a:buSzTx/>
              <a:buFontTx/>
            </a:pPr>
            <a:endParaRPr lang="en-US">
              <a:latin typeface="Arial" panose="020B0604020202020204" pitchFamily="34" charset="0"/>
              <a:sym typeface="+mn-lt"/>
            </a:endParaRPr>
          </a:p>
        </p:txBody>
      </p:sp>
      <p:pic>
        <p:nvPicPr>
          <p:cNvPr id="7" name="Изображение 6"/>
          <p:cNvPicPr>
            <a:picLocks noChangeAspect="1"/>
          </p:cNvPicPr>
          <p:nvPr/>
        </p:nvPicPr>
        <p:blipFill>
          <a:blip r:embed="rId28"/>
          <a:stretch>
            <a:fillRect/>
          </a:stretch>
        </p:blipFill>
        <p:spPr>
          <a:xfrm>
            <a:off x="9080500" y="116205"/>
            <a:ext cx="2638425" cy="2013585"/>
          </a:xfrm>
          <a:prstGeom prst="rect">
            <a:avLst/>
          </a:prstGeom>
        </p:spPr>
      </p:pic>
      <p:pic>
        <p:nvPicPr>
          <p:cNvPr id="10" name="Изображение 9"/>
          <p:cNvPicPr/>
          <p:nvPr/>
        </p:nvPicPr>
        <p:blipFill>
          <a:blip r:embed="rId29"/>
          <a:stretch>
            <a:fillRect/>
          </a:stretch>
        </p:blipFill>
        <p:spPr>
          <a:xfrm>
            <a:off x="144780" y="116840"/>
            <a:ext cx="3149600" cy="21316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556000" y="2044700"/>
            <a:ext cx="5080000" cy="337185"/>
          </a:xfrm>
          <a:prstGeom prst="rect">
            <a:avLst/>
          </a:prstGeom>
        </p:spPr>
        <p:txBody>
          <a:bodyPr>
            <a:spAutoFit/>
          </a:bodyPr>
          <a:lstStyle/>
          <a:p>
            <a:pPr>
              <a:spcAft>
                <a:spcPct val="0"/>
              </a:spcAft>
            </a:pPr>
            <a:endParaRPr lang="en-US" altLang="zh-CN" sz="1600"/>
          </a:p>
        </p:txBody>
      </p:sp>
      <p:graphicFrame>
        <p:nvGraphicFramePr>
          <p:cNvPr id="3" name="Схема 2"/>
          <p:cNvGraphicFramePr/>
          <p:nvPr>
            <p:extLst>
              <p:ext uri="{D42A27DB-BD31-4B8C-83A1-F6EECF244321}">
                <p14:modId xmlns:p14="http://schemas.microsoft.com/office/powerpoint/2010/main" val="4212165565"/>
              </p:ext>
            </p:extLst>
          </p:nvPr>
        </p:nvGraphicFramePr>
        <p:xfrm>
          <a:off x="995045" y="138544"/>
          <a:ext cx="10438765" cy="657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597085441"/>
              </p:ext>
            </p:extLst>
          </p:nvPr>
        </p:nvGraphicFramePr>
        <p:xfrm>
          <a:off x="1644073" y="1006764"/>
          <a:ext cx="9097818" cy="4073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27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778526881"/>
              </p:ext>
            </p:extLst>
          </p:nvPr>
        </p:nvGraphicFramePr>
        <p:xfrm>
          <a:off x="1522095" y="1490980"/>
          <a:ext cx="9091295" cy="2306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831798869"/>
              </p:ext>
            </p:extLst>
          </p:nvPr>
        </p:nvGraphicFramePr>
        <p:xfrm>
          <a:off x="960581" y="529395"/>
          <a:ext cx="10686474" cy="6166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458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227543855"/>
              </p:ext>
            </p:extLst>
          </p:nvPr>
        </p:nvGraphicFramePr>
        <p:xfrm>
          <a:off x="304800" y="138546"/>
          <a:ext cx="11887200" cy="634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151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484254999"/>
              </p:ext>
            </p:extLst>
          </p:nvPr>
        </p:nvGraphicFramePr>
        <p:xfrm>
          <a:off x="1348509" y="843156"/>
          <a:ext cx="8829963" cy="273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2"/>
          <p:cNvSpPr/>
          <p:nvPr>
            <p:custDataLst>
              <p:tags r:id="rId1"/>
            </p:custDataLst>
          </p:nvPr>
        </p:nvSpPr>
        <p:spPr>
          <a:xfrm>
            <a:off x="1348509" y="4211781"/>
            <a:ext cx="8829963" cy="2157500"/>
          </a:xfrm>
          <a:prstGeom prst="rect">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594360" algn="just"/>
            <a:r>
              <a:rPr lang="en-US" altLang="zh-CN"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ro-MD"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P</a:t>
            </a:r>
            <a:r>
              <a:rPr lang="en-US" altLang="zh-CN"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romovarea</a:t>
            </a:r>
            <a:r>
              <a:rPr lang="en-US" altLang="zh-CN"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diversității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culturale</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în</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mediul</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academic</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nu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doar</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îmbogățește</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viața</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academică</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dar</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contribuie</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la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formarea</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unei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societăți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mai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tolerante</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deschise</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și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respectuoase</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față</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de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diversitatea</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umană</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Dialogul</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intercultural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între</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studenții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locali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și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cei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străini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este</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un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pilon</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esențial</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pentru</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atingerea</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acestui</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zh-CN"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obiectiv</a:t>
            </a:r>
            <a:r>
              <a:rPr lang="en-US" altLang="zh-CN"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endParaRPr lang="en-US" dirty="0">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411900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836" y="2413338"/>
            <a:ext cx="11249891" cy="769441"/>
          </a:xfrm>
          <a:prstGeom prst="rect">
            <a:avLst/>
          </a:prstGeom>
          <a:solidFill>
            <a:srgbClr val="92D050"/>
          </a:solidFill>
        </p:spPr>
        <p:txBody>
          <a:bodyPr wrap="square">
            <a:spAutoFit/>
          </a:bodyPr>
          <a:lstStyle/>
          <a:p>
            <a:pPr algn="ctr"/>
            <a:r>
              <a:rPr lang="ro-MD" sz="4400" b="1" dirty="0" smtClean="0">
                <a:latin typeface="Times New Roman" panose="02020603050405020304" pitchFamily="18" charset="0"/>
                <a:cs typeface="Times New Roman" panose="02020603050405020304" pitchFamily="18" charset="0"/>
              </a:rPr>
              <a:t>VĂ MULȚUMESC PENTRU ATENȚIE!</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3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433499908"/>
              </p:ext>
            </p:extLst>
          </p:nvPr>
        </p:nvGraphicFramePr>
        <p:xfrm>
          <a:off x="1282700" y="960119"/>
          <a:ext cx="9661525" cy="5061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662664401"/>
              </p:ext>
            </p:extLst>
          </p:nvPr>
        </p:nvGraphicFramePr>
        <p:xfrm>
          <a:off x="1831340" y="797560"/>
          <a:ext cx="8419465" cy="404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5233035" y="495300"/>
          <a:ext cx="6341110" cy="5554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Изображение 2"/>
          <p:cNvPicPr/>
          <p:nvPr/>
        </p:nvPicPr>
        <p:blipFill>
          <a:blip r:embed="rId7"/>
          <a:stretch>
            <a:fillRect/>
          </a:stretch>
        </p:blipFill>
        <p:spPr>
          <a:xfrm>
            <a:off x="596900" y="495300"/>
            <a:ext cx="4244340" cy="40138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象2"/>
          <p:cNvSpPr/>
          <p:nvPr>
            <p:custDataLst>
              <p:tags r:id="rId1"/>
            </p:custDataLst>
          </p:nvPr>
        </p:nvSpPr>
        <p:spPr>
          <a:xfrm>
            <a:off x="808614" y="1932511"/>
            <a:ext cx="10687744" cy="1228225"/>
          </a:xfrm>
          <a:prstGeom prst="roundRect">
            <a:avLst>
              <a:gd name="adj" fmla="val 50000"/>
            </a:avLst>
          </a:prstGeom>
          <a:noFill/>
          <a:ln>
            <a:solidFill>
              <a:schemeClr val="accent1">
                <a:lumMod val="60000"/>
                <a:lumOff val="40000"/>
              </a:schemeClr>
            </a:solidFill>
            <a:prstDash val="dash"/>
          </a:ln>
        </p:spPr>
        <p:txBody>
          <a:bodyPr wrap="square"/>
          <a:lstStyle/>
          <a:p>
            <a:pPr algn="just"/>
            <a:endParaRPr lang="en-US">
              <a:latin typeface="Arial" panose="020B0604020202020204" pitchFamily="34" charset="0"/>
              <a:sym typeface="Arial" panose="020B0604020202020204" pitchFamily="34" charset="0"/>
            </a:endParaRPr>
          </a:p>
        </p:txBody>
      </p:sp>
      <p:sp>
        <p:nvSpPr>
          <p:cNvPr id="4" name="对象2"/>
          <p:cNvSpPr/>
          <p:nvPr>
            <p:custDataLst>
              <p:tags r:id="rId2"/>
            </p:custDataLst>
          </p:nvPr>
        </p:nvSpPr>
        <p:spPr>
          <a:xfrm>
            <a:off x="808614" y="1932511"/>
            <a:ext cx="10687744" cy="2512816"/>
          </a:xfrm>
          <a:prstGeom prst="roundRect">
            <a:avLst>
              <a:gd name="adj" fmla="val 25001"/>
            </a:avLst>
          </a:prstGeom>
          <a:noFill/>
          <a:ln>
            <a:solidFill>
              <a:schemeClr val="accent1">
                <a:lumMod val="60000"/>
                <a:lumOff val="40000"/>
              </a:schemeClr>
            </a:solidFill>
            <a:prstDash val="dash"/>
          </a:ln>
        </p:spPr>
        <p:txBody>
          <a:bodyPr wrap="square"/>
          <a:lstStyle/>
          <a:p>
            <a:pPr algn="just"/>
            <a:endParaRPr lang="en-US">
              <a:latin typeface="Arial" panose="020B0604020202020204" pitchFamily="34" charset="0"/>
              <a:sym typeface="Arial" panose="020B0604020202020204" pitchFamily="34" charset="0"/>
            </a:endParaRPr>
          </a:p>
        </p:txBody>
      </p:sp>
      <p:sp>
        <p:nvSpPr>
          <p:cNvPr id="10" name="对象2"/>
          <p:cNvSpPr/>
          <p:nvPr>
            <p:custDataLst>
              <p:tags r:id="rId3"/>
            </p:custDataLst>
          </p:nvPr>
        </p:nvSpPr>
        <p:spPr>
          <a:xfrm>
            <a:off x="808934" y="1649017"/>
            <a:ext cx="10687744" cy="4183614"/>
          </a:xfrm>
          <a:prstGeom prst="roundRect">
            <a:avLst>
              <a:gd name="adj" fmla="val 15703"/>
            </a:avLst>
          </a:prstGeom>
          <a:noFill/>
          <a:ln>
            <a:solidFill>
              <a:schemeClr val="accent1">
                <a:lumMod val="60000"/>
                <a:lumOff val="40000"/>
              </a:schemeClr>
            </a:solidFill>
            <a:prstDash val="dash"/>
          </a:ln>
        </p:spPr>
        <p:txBody>
          <a:bodyPr wrap="square"/>
          <a:lstStyle/>
          <a:p>
            <a:pPr algn="just"/>
            <a:endParaRPr lang="en-US">
              <a:latin typeface="Arial" panose="020B0604020202020204" pitchFamily="34" charset="0"/>
              <a:sym typeface="Arial" panose="020B0604020202020204" pitchFamily="34" charset="0"/>
            </a:endParaRPr>
          </a:p>
        </p:txBody>
      </p:sp>
      <p:sp>
        <p:nvSpPr>
          <p:cNvPr id="12" name="对象4"/>
          <p:cNvSpPr/>
          <p:nvPr>
            <p:custDataLst>
              <p:tags r:id="rId4"/>
            </p:custDataLst>
          </p:nvPr>
        </p:nvSpPr>
        <p:spPr>
          <a:xfrm>
            <a:off x="1997578" y="2259741"/>
            <a:ext cx="8745779" cy="1509155"/>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rmAutofit/>
          </a:bodyPr>
          <a:lstStyle/>
          <a:p>
            <a:pPr lvl="0" algn="l">
              <a:spcBef>
                <a:spcPct val="0"/>
              </a:spcBef>
              <a:spcAft>
                <a:spcPct val="0"/>
              </a:spcAft>
              <a:buClrTx/>
              <a:buSzTx/>
              <a:buFontTx/>
            </a:pPr>
            <a:r>
              <a:rPr lang="en-US" altLang="ru-RU" sz="2400" dirty="0">
                <a:solidFill>
                  <a:schemeClr val="dk1">
                    <a:lumMod val="80000"/>
                    <a:lumOff val="20000"/>
                  </a:schemeClr>
                </a:solidFill>
                <a:latin typeface="+mn-lt"/>
                <a:sym typeface="+mn-ea"/>
              </a:rPr>
              <a:t>Cre</a:t>
            </a:r>
            <a:r>
              <a:rPr lang="en-US" altLang="en-US" sz="2400" dirty="0">
                <a:solidFill>
                  <a:schemeClr val="dk1">
                    <a:lumMod val="80000"/>
                    <a:lumOff val="20000"/>
                  </a:schemeClr>
                </a:solidFill>
                <a:latin typeface="+mn-lt"/>
                <a:sym typeface="+mn-ea"/>
              </a:rPr>
              <a:t>ș</a:t>
            </a:r>
            <a:r>
              <a:rPr lang="en-US" altLang="ru-RU" sz="2400" dirty="0">
                <a:solidFill>
                  <a:schemeClr val="dk1">
                    <a:lumMod val="80000"/>
                    <a:lumOff val="20000"/>
                  </a:schemeClr>
                </a:solidFill>
                <a:latin typeface="+mn-lt"/>
                <a:sym typeface="+mn-ea"/>
              </a:rPr>
              <a:t>terea gradului de adaptabilitate </a:t>
            </a:r>
            <a:r>
              <a:rPr lang="en-US" altLang="en-US" sz="2400" dirty="0">
                <a:solidFill>
                  <a:schemeClr val="dk1">
                    <a:lumMod val="80000"/>
                    <a:lumOff val="20000"/>
                  </a:schemeClr>
                </a:solidFill>
                <a:latin typeface="+mn-lt"/>
                <a:sym typeface="+mn-ea"/>
              </a:rPr>
              <a:t>ș</a:t>
            </a:r>
            <a:r>
              <a:rPr lang="en-US" altLang="ru-RU" sz="2400" dirty="0">
                <a:solidFill>
                  <a:schemeClr val="dk1">
                    <a:lumMod val="80000"/>
                    <a:lumOff val="20000"/>
                  </a:schemeClr>
                </a:solidFill>
                <a:latin typeface="+mn-lt"/>
                <a:sym typeface="+mn-ea"/>
              </a:rPr>
              <a:t>i flexibilitate</a:t>
            </a:r>
            <a:r>
              <a:rPr lang="en-US" altLang="en-US" sz="2400" dirty="0">
                <a:solidFill>
                  <a:schemeClr val="dk1">
                    <a:lumMod val="80000"/>
                    <a:lumOff val="20000"/>
                  </a:schemeClr>
                </a:solidFill>
                <a:latin typeface="+mn-lt"/>
                <a:sym typeface="+mn-ea"/>
              </a:rPr>
              <a:t> interculturale</a:t>
            </a:r>
          </a:p>
        </p:txBody>
      </p:sp>
      <p:sp>
        <p:nvSpPr>
          <p:cNvPr id="13" name="对象5"/>
          <p:cNvSpPr/>
          <p:nvPr>
            <p:custDataLst>
              <p:tags r:id="rId5"/>
            </p:custDataLst>
          </p:nvPr>
        </p:nvSpPr>
        <p:spPr>
          <a:xfrm>
            <a:off x="2206329" y="2782829"/>
            <a:ext cx="725596" cy="726510"/>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2000" b="1">
                <a:solidFill>
                  <a:schemeClr val="lt1">
                    <a:lumMod val="100000"/>
                  </a:schemeClr>
                </a:solidFill>
                <a:latin typeface="+mn-lt"/>
                <a:sym typeface="+mn-lt"/>
              </a:rPr>
              <a:t>1</a:t>
            </a:r>
            <a:endParaRPr lang="en-US" sz="2000" b="1" dirty="0">
              <a:solidFill>
                <a:schemeClr val="lt1">
                  <a:lumMod val="100000"/>
                </a:schemeClr>
              </a:solidFill>
              <a:latin typeface="+mn-ea"/>
              <a:sym typeface="+mn-ea"/>
            </a:endParaRPr>
          </a:p>
        </p:txBody>
      </p:sp>
      <p:sp>
        <p:nvSpPr>
          <p:cNvPr id="15" name="对象7"/>
          <p:cNvSpPr/>
          <p:nvPr>
            <p:custDataLst>
              <p:tags r:id="rId6"/>
            </p:custDataLst>
          </p:nvPr>
        </p:nvSpPr>
        <p:spPr>
          <a:xfrm>
            <a:off x="1997710" y="3935095"/>
            <a:ext cx="8745855" cy="1031240"/>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rmAutofit/>
          </a:bodyPr>
          <a:lstStyle/>
          <a:p>
            <a:pPr lvl="0" algn="l">
              <a:spcBef>
                <a:spcPct val="0"/>
              </a:spcBef>
              <a:spcAft>
                <a:spcPct val="0"/>
              </a:spcAft>
              <a:buClrTx/>
              <a:buSzTx/>
              <a:buFontTx/>
            </a:pPr>
            <a:r>
              <a:rPr lang="en-US" altLang="en-US" sz="2400" dirty="0">
                <a:solidFill>
                  <a:schemeClr val="dk1">
                    <a:lumMod val="80000"/>
                    <a:lumOff val="20000"/>
                  </a:schemeClr>
                </a:solidFill>
                <a:latin typeface="+mn-lt"/>
                <a:sym typeface="+mn-ea"/>
              </a:rPr>
              <a:t>D</a:t>
            </a:r>
            <a:r>
              <a:rPr lang="en-US" altLang="ru-RU" sz="2400" dirty="0">
                <a:solidFill>
                  <a:schemeClr val="dk1">
                    <a:lumMod val="80000"/>
                    <a:lumOff val="20000"/>
                  </a:schemeClr>
                </a:solidFill>
                <a:latin typeface="+mn-lt"/>
                <a:sym typeface="+mn-ea"/>
              </a:rPr>
              <a:t>ezvoltarea abilit</a:t>
            </a:r>
            <a:r>
              <a:rPr lang="en-US" altLang="en-US" sz="2400" dirty="0">
                <a:solidFill>
                  <a:schemeClr val="dk1">
                    <a:lumMod val="80000"/>
                    <a:lumOff val="20000"/>
                  </a:schemeClr>
                </a:solidFill>
                <a:latin typeface="+mn-lt"/>
                <a:sym typeface="+mn-ea"/>
              </a:rPr>
              <a:t>ăț</a:t>
            </a:r>
            <a:r>
              <a:rPr lang="en-US" altLang="ru-RU" sz="2400" dirty="0">
                <a:solidFill>
                  <a:schemeClr val="dk1">
                    <a:lumMod val="80000"/>
                    <a:lumOff val="20000"/>
                  </a:schemeClr>
                </a:solidFill>
                <a:latin typeface="+mn-lt"/>
                <a:sym typeface="+mn-ea"/>
              </a:rPr>
              <a:t>ilor de comunicare intercultural</a:t>
            </a:r>
            <a:r>
              <a:rPr lang="en-US" altLang="en-US" sz="2400" dirty="0">
                <a:solidFill>
                  <a:schemeClr val="dk1">
                    <a:lumMod val="80000"/>
                    <a:lumOff val="20000"/>
                  </a:schemeClr>
                </a:solidFill>
                <a:latin typeface="+mn-lt"/>
                <a:sym typeface="+mn-ea"/>
              </a:rPr>
              <a:t>ă</a:t>
            </a:r>
            <a:endParaRPr lang="en-US" sz="2400" dirty="0">
              <a:solidFill>
                <a:schemeClr val="dk1">
                  <a:lumMod val="80000"/>
                  <a:lumOff val="20000"/>
                </a:schemeClr>
              </a:solidFill>
              <a:latin typeface="+mn-lt"/>
              <a:sym typeface="+mn-ea"/>
            </a:endParaRPr>
          </a:p>
        </p:txBody>
      </p:sp>
      <p:sp>
        <p:nvSpPr>
          <p:cNvPr id="16" name="对象8"/>
          <p:cNvSpPr/>
          <p:nvPr>
            <p:custDataLst>
              <p:tags r:id="rId7"/>
            </p:custDataLst>
          </p:nvPr>
        </p:nvSpPr>
        <p:spPr>
          <a:xfrm>
            <a:off x="2206329" y="4087531"/>
            <a:ext cx="725596" cy="726510"/>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2000" b="1">
                <a:solidFill>
                  <a:schemeClr val="lt1">
                    <a:lumMod val="100000"/>
                  </a:schemeClr>
                </a:solidFill>
                <a:latin typeface="+mn-lt"/>
                <a:sym typeface="+mn-lt"/>
              </a:rPr>
              <a:t>2</a:t>
            </a:r>
            <a:endParaRPr lang="en-US" sz="2000" b="1" dirty="0">
              <a:solidFill>
                <a:schemeClr val="lt1">
                  <a:lumMod val="100000"/>
                </a:schemeClr>
              </a:solidFill>
              <a:latin typeface="+mn-ea"/>
              <a:sym typeface="+mn-ea"/>
            </a:endParaRPr>
          </a:p>
        </p:txBody>
      </p:sp>
      <p:sp>
        <p:nvSpPr>
          <p:cNvPr id="18" name="对象10"/>
          <p:cNvSpPr/>
          <p:nvPr>
            <p:custDataLst>
              <p:tags r:id="rId8"/>
            </p:custDataLst>
          </p:nvPr>
        </p:nvSpPr>
        <p:spPr>
          <a:xfrm>
            <a:off x="1997075" y="5228590"/>
            <a:ext cx="8745855" cy="1031240"/>
          </a:xfrm>
          <a:prstGeom prst="roundRect">
            <a:avLst>
              <a:gd name="adj" fmla="val 21493"/>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rmAutofit/>
          </a:bodyPr>
          <a:lstStyle/>
          <a:p>
            <a:pPr lvl="0" algn="l">
              <a:spcBef>
                <a:spcPct val="0"/>
              </a:spcBef>
              <a:spcAft>
                <a:spcPct val="0"/>
              </a:spcAft>
              <a:buClrTx/>
              <a:buSzTx/>
              <a:buFontTx/>
            </a:pPr>
            <a:r>
              <a:rPr lang="en-US" altLang="ru-RU" sz="2400" dirty="0">
                <a:solidFill>
                  <a:schemeClr val="dk1">
                    <a:lumMod val="80000"/>
                    <a:lumOff val="20000"/>
                  </a:schemeClr>
                </a:solidFill>
                <a:latin typeface="+mn-lt"/>
                <a:sym typeface="+mn-ea"/>
              </a:rPr>
              <a:t>Diversitatea cultural</a:t>
            </a:r>
            <a:r>
              <a:rPr lang="en-US" altLang="en-US" sz="2400" dirty="0">
                <a:solidFill>
                  <a:schemeClr val="dk1">
                    <a:lumMod val="80000"/>
                    <a:lumOff val="20000"/>
                  </a:schemeClr>
                </a:solidFill>
                <a:latin typeface="+mn-lt"/>
                <a:sym typeface="+mn-ea"/>
              </a:rPr>
              <a:t>ă</a:t>
            </a:r>
            <a:r>
              <a:rPr lang="en-US" altLang="ru-RU" sz="2400" dirty="0">
                <a:solidFill>
                  <a:schemeClr val="dk1">
                    <a:lumMod val="80000"/>
                    <a:lumOff val="20000"/>
                  </a:schemeClr>
                </a:solidFill>
                <a:latin typeface="+mn-lt"/>
                <a:sym typeface="+mn-ea"/>
              </a:rPr>
              <a:t> ajut</a:t>
            </a:r>
            <a:r>
              <a:rPr lang="en-US" altLang="en-US" sz="2400" dirty="0">
                <a:solidFill>
                  <a:schemeClr val="dk1">
                    <a:lumMod val="80000"/>
                    <a:lumOff val="20000"/>
                  </a:schemeClr>
                </a:solidFill>
                <a:latin typeface="+mn-lt"/>
                <a:sym typeface="+mn-ea"/>
              </a:rPr>
              <a:t>ă</a:t>
            </a:r>
            <a:r>
              <a:rPr lang="en-US" altLang="ru-RU" sz="2400" dirty="0">
                <a:solidFill>
                  <a:schemeClr val="dk1">
                    <a:lumMod val="80000"/>
                    <a:lumOff val="20000"/>
                  </a:schemeClr>
                </a:solidFill>
                <a:latin typeface="+mn-lt"/>
                <a:sym typeface="+mn-ea"/>
              </a:rPr>
              <a:t> la combaterea prejudec</a:t>
            </a:r>
            <a:r>
              <a:rPr lang="en-US" altLang="en-US" sz="2400" dirty="0">
                <a:solidFill>
                  <a:schemeClr val="dk1">
                    <a:lumMod val="80000"/>
                    <a:lumOff val="20000"/>
                  </a:schemeClr>
                </a:solidFill>
                <a:latin typeface="+mn-lt"/>
                <a:sym typeface="+mn-ea"/>
              </a:rPr>
              <a:t>ăț</a:t>
            </a:r>
            <a:r>
              <a:rPr lang="en-US" altLang="ru-RU" sz="2400" dirty="0">
                <a:solidFill>
                  <a:schemeClr val="dk1">
                    <a:lumMod val="80000"/>
                    <a:lumOff val="20000"/>
                  </a:schemeClr>
                </a:solidFill>
                <a:latin typeface="+mn-lt"/>
                <a:sym typeface="+mn-ea"/>
              </a:rPr>
              <a:t>ilor </a:t>
            </a:r>
            <a:r>
              <a:rPr lang="en-US" altLang="en-US" sz="2400" dirty="0">
                <a:solidFill>
                  <a:schemeClr val="dk1">
                    <a:lumMod val="80000"/>
                    <a:lumOff val="20000"/>
                  </a:schemeClr>
                </a:solidFill>
                <a:latin typeface="+mn-lt"/>
                <a:sym typeface="+mn-ea"/>
              </a:rPr>
              <a:t>ș</a:t>
            </a:r>
            <a:r>
              <a:rPr lang="en-US" altLang="ru-RU" sz="2400" dirty="0">
                <a:solidFill>
                  <a:schemeClr val="dk1">
                    <a:lumMod val="80000"/>
                    <a:lumOff val="20000"/>
                  </a:schemeClr>
                </a:solidFill>
                <a:latin typeface="+mn-lt"/>
                <a:sym typeface="+mn-ea"/>
              </a:rPr>
              <a:t>i stereotipurilor</a:t>
            </a:r>
            <a:r>
              <a:rPr lang="en-US" altLang="en-US" sz="2400" dirty="0">
                <a:solidFill>
                  <a:schemeClr val="dk1">
                    <a:lumMod val="80000"/>
                    <a:lumOff val="20000"/>
                  </a:schemeClr>
                </a:solidFill>
                <a:latin typeface="+mn-lt"/>
                <a:sym typeface="+mn-ea"/>
              </a:rPr>
              <a:t> vizavi de studenții străini</a:t>
            </a:r>
          </a:p>
        </p:txBody>
      </p:sp>
      <p:sp>
        <p:nvSpPr>
          <p:cNvPr id="19" name="对象11"/>
          <p:cNvSpPr/>
          <p:nvPr>
            <p:custDataLst>
              <p:tags r:id="rId9"/>
            </p:custDataLst>
          </p:nvPr>
        </p:nvSpPr>
        <p:spPr>
          <a:xfrm>
            <a:off x="2206329" y="5381548"/>
            <a:ext cx="725596" cy="726510"/>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lstStyle/>
          <a:p>
            <a:pPr lvl="0" algn="l">
              <a:spcBef>
                <a:spcPct val="0"/>
              </a:spcBef>
              <a:spcAft>
                <a:spcPct val="0"/>
              </a:spcAft>
              <a:buClrTx/>
              <a:buSzTx/>
              <a:buFontTx/>
            </a:pPr>
            <a:r>
              <a:rPr lang="en-US" sz="2000" b="1">
                <a:solidFill>
                  <a:schemeClr val="lt1">
                    <a:lumMod val="100000"/>
                  </a:schemeClr>
                </a:solidFill>
                <a:latin typeface="+mn-lt"/>
                <a:sym typeface="+mn-lt"/>
              </a:rPr>
              <a:t>3</a:t>
            </a:r>
            <a:endParaRPr lang="en-US" sz="2000" b="1" dirty="0">
              <a:solidFill>
                <a:schemeClr val="lt1">
                  <a:lumMod val="100000"/>
                </a:schemeClr>
              </a:solidFill>
              <a:latin typeface="+mn-ea"/>
              <a:sym typeface="+mn-ea"/>
            </a:endParaRPr>
          </a:p>
        </p:txBody>
      </p:sp>
      <p:sp>
        <p:nvSpPr>
          <p:cNvPr id="20" name="对象12"/>
          <p:cNvSpPr/>
          <p:nvPr>
            <p:custDataLst>
              <p:tags r:id="rId10"/>
            </p:custDataLst>
          </p:nvPr>
        </p:nvSpPr>
        <p:spPr>
          <a:xfrm>
            <a:off x="1507355" y="508318"/>
            <a:ext cx="9725594" cy="882654"/>
          </a:xfrm>
          <a:prstGeom prst="roundRect">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rmAutofit/>
          </a:bodyPr>
          <a:lstStyle/>
          <a:p>
            <a:pPr>
              <a:spcAft>
                <a:spcPct val="0"/>
              </a:spcAft>
            </a:pPr>
            <a:r>
              <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Beneficiile diversității culturale pentru studenți</a:t>
            </a:r>
            <a:endParaRPr lang="en-US" altLang="zh-CN"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958850" y="354965"/>
            <a:ext cx="9321800" cy="589915"/>
          </a:xfrm>
          <a:prstGeom prst="rect">
            <a:avLst/>
          </a:prstGeom>
        </p:spPr>
        <p:txBody>
          <a:bodyPr>
            <a:noAutofit/>
          </a:bodyPr>
          <a:lstStyle/>
          <a:p>
            <a:pPr algn="ctr"/>
            <a:r>
              <a:rPr lang="en-US" altLang="zh-CN" sz="3600">
                <a:ln w="9525">
                  <a:solidFill>
                    <a:schemeClr val="bg1"/>
                  </a:solidFill>
                  <a:prstDash val="solid"/>
                </a:ln>
                <a:solidFill>
                  <a:schemeClr val="tx1"/>
                </a:solidFill>
                <a:effectLst>
                  <a:outerShdw blurRad="12700" dist="38100" dir="2700000" algn="tl" rotWithShape="0">
                    <a:schemeClr val="bg1">
                      <a:lumMod val="50000"/>
                    </a:schemeClr>
                  </a:outerShdw>
                </a:effectLst>
              </a:rPr>
              <a:t>Activități pentru promovarea diversității culturale</a:t>
            </a:r>
          </a:p>
        </p:txBody>
      </p:sp>
      <p:graphicFrame>
        <p:nvGraphicFramePr>
          <p:cNvPr id="25" name="Диаграмма 24"/>
          <p:cNvGraphicFramePr/>
          <p:nvPr/>
        </p:nvGraphicFramePr>
        <p:xfrm>
          <a:off x="727710" y="1540510"/>
          <a:ext cx="1091184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724535" y="488950"/>
            <a:ext cx="10807700" cy="1153795"/>
          </a:xfrm>
          <a:prstGeom prst="rect">
            <a:avLst/>
          </a:prstGeom>
          <a:noFill/>
        </p:spPr>
        <p:txBody>
          <a:bodyPr wrap="square" rtlCol="0" anchor="t">
            <a:noAutofit/>
          </a:bodyPr>
          <a:lstStyle/>
          <a:p>
            <a:pPr algn="ctr"/>
            <a:r>
              <a:rPr lang="en-US" altLang="zh-CN" sz="3600">
                <a:ln w="9525">
                  <a:solidFill>
                    <a:schemeClr val="bg1"/>
                  </a:solidFill>
                  <a:prstDash val="solid"/>
                </a:ln>
                <a:effectLst>
                  <a:outerShdw blurRad="12700" dist="38100" dir="2700000" algn="tl" rotWithShape="0">
                    <a:schemeClr val="bg1">
                      <a:lumMod val="50000"/>
                    </a:schemeClr>
                  </a:outerShdw>
                </a:effectLst>
                <a:sym typeface="+mn-ea"/>
              </a:rPr>
              <a:t>Activități pentru promovarea diversității culturale</a:t>
            </a:r>
            <a:r>
              <a:rPr lang="en-US" altLang="en-US" sz="3600">
                <a:ln w="9525">
                  <a:solidFill>
                    <a:schemeClr val="bg1"/>
                  </a:solidFill>
                  <a:prstDash val="solid"/>
                </a:ln>
                <a:effectLst>
                  <a:outerShdw blurRad="12700" dist="38100" dir="2700000" algn="tl" rotWithShape="0">
                    <a:schemeClr val="bg1">
                      <a:lumMod val="50000"/>
                    </a:schemeClr>
                  </a:outerShdw>
                </a:effectLst>
                <a:sym typeface="+mn-ea"/>
              </a:rPr>
              <a:t> în mediul academic</a:t>
            </a:r>
          </a:p>
        </p:txBody>
      </p:sp>
      <p:graphicFrame>
        <p:nvGraphicFramePr>
          <p:cNvPr id="3" name="Диаграмма 2"/>
          <p:cNvGraphicFramePr/>
          <p:nvPr>
            <p:extLst>
              <p:ext uri="{D42A27DB-BD31-4B8C-83A1-F6EECF244321}">
                <p14:modId xmlns:p14="http://schemas.microsoft.com/office/powerpoint/2010/main" val="2174610781"/>
              </p:ext>
            </p:extLst>
          </p:nvPr>
        </p:nvGraphicFramePr>
        <p:xfrm>
          <a:off x="464185" y="1643380"/>
          <a:ext cx="11218545" cy="4877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stretch>
            <a:fillRect/>
          </a:stretch>
        </p:blipFill>
        <p:spPr>
          <a:xfrm>
            <a:off x="712470" y="223520"/>
            <a:ext cx="5316855" cy="4671060"/>
          </a:xfrm>
          <a:prstGeom prst="rect">
            <a:avLst/>
          </a:prstGeom>
        </p:spPr>
      </p:pic>
      <p:sp>
        <p:nvSpPr>
          <p:cNvPr id="2" name="Текстовое поле 1"/>
          <p:cNvSpPr txBox="1"/>
          <p:nvPr/>
        </p:nvSpPr>
        <p:spPr>
          <a:xfrm>
            <a:off x="6770254" y="304165"/>
            <a:ext cx="5116945" cy="6312535"/>
          </a:xfrm>
          <a:prstGeom prst="rect">
            <a:avLst/>
          </a:prstGeom>
          <a:noFill/>
        </p:spPr>
        <p:txBody>
          <a:bodyPr wrap="square" rtlCol="0" anchor="t">
            <a:noAutofit/>
          </a:bodyPr>
          <a:lstStyle/>
          <a:p>
            <a:r>
              <a:rPr lang="ro-MD" altLang="zh-CN" sz="2800" b="1" dirty="0" smtClean="0">
                <a:ln w="22225">
                  <a:solidFill>
                    <a:schemeClr val="accent2"/>
                  </a:solidFill>
                  <a:prstDash val="solid"/>
                </a:ln>
                <a:effectLst/>
                <a:latin typeface="Times New Roman" panose="02020603050405020304" pitchFamily="18" charset="0"/>
                <a:cs typeface="Times New Roman" panose="02020603050405020304" pitchFamily="18" charset="0"/>
                <a:sym typeface="+mn-ea"/>
              </a:rPr>
              <a:t>	</a:t>
            </a:r>
            <a:r>
              <a:rPr lang="en-US" altLang="zh-CN" sz="2800" b="1" dirty="0" err="1" smtClean="0">
                <a:ln w="22225">
                  <a:solidFill>
                    <a:schemeClr val="accent2"/>
                  </a:solidFill>
                  <a:prstDash val="solid"/>
                </a:ln>
                <a:effectLst/>
                <a:latin typeface="Times New Roman" panose="02020603050405020304" pitchFamily="18" charset="0"/>
                <a:cs typeface="Times New Roman" panose="02020603050405020304" pitchFamily="18" charset="0"/>
                <a:sym typeface="+mn-ea"/>
              </a:rPr>
              <a:t>Dialogul</a:t>
            </a:r>
            <a:r>
              <a:rPr lang="en-US" altLang="zh-CN" sz="2800" b="1" dirty="0" smtClean="0">
                <a:ln w="22225">
                  <a:solidFill>
                    <a:schemeClr val="accent2"/>
                  </a:solidFill>
                  <a:prstDash val="solid"/>
                </a:ln>
                <a:effectLst/>
                <a:latin typeface="Times New Roman" panose="02020603050405020304" pitchFamily="18" charset="0"/>
                <a:cs typeface="Times New Roman" panose="02020603050405020304" pitchFamily="18" charset="0"/>
                <a:sym typeface="+mn-ea"/>
              </a:rPr>
              <a:t> </a:t>
            </a:r>
            <a:r>
              <a:rPr lang="en-US" altLang="zh-CN" sz="2800" b="1" dirty="0">
                <a:ln w="22225">
                  <a:solidFill>
                    <a:schemeClr val="accent2"/>
                  </a:solidFill>
                  <a:prstDash val="solid"/>
                </a:ln>
                <a:effectLst/>
                <a:latin typeface="Times New Roman" panose="02020603050405020304" pitchFamily="18" charset="0"/>
                <a:cs typeface="Times New Roman" panose="02020603050405020304" pitchFamily="18" charset="0"/>
                <a:sym typeface="+mn-ea"/>
              </a:rPr>
              <a:t>intercultural</a:t>
            </a:r>
            <a:r>
              <a:rPr lang="en-US" altLang="en-US" sz="2800" b="1" dirty="0">
                <a:ln w="22225">
                  <a:solidFill>
                    <a:schemeClr val="accent2"/>
                  </a:solidFill>
                  <a:prstDash val="solid"/>
                </a:ln>
                <a:effectLst/>
                <a:latin typeface="Times New Roman" panose="02020603050405020304" pitchFamily="18" charset="0"/>
                <a:cs typeface="Times New Roman" panose="02020603050405020304" pitchFamily="18" charset="0"/>
                <a:sym typeface="+mn-ea"/>
              </a:rPr>
              <a:t> </a:t>
            </a:r>
            <a:r>
              <a:rPr lang="ru-RU" altLang="en-US" sz="2800" b="1" dirty="0">
                <a:ln w="22225">
                  <a:solidFill>
                    <a:schemeClr val="accent2"/>
                  </a:solidFill>
                  <a:prstDash val="solid"/>
                </a:ln>
                <a:effectLst/>
                <a:latin typeface="Times New Roman" panose="02020603050405020304" pitchFamily="18" charset="0"/>
                <a:cs typeface="Times New Roman" panose="02020603050405020304" pitchFamily="18" charset="0"/>
                <a:sym typeface="+mn-ea"/>
              </a:rPr>
              <a:t>-</a:t>
            </a:r>
            <a:r>
              <a:rPr lang="en-US" altLang="ru-RU" sz="2800" b="1" dirty="0">
                <a:ln w="22225">
                  <a:solidFill>
                    <a:schemeClr val="accent2"/>
                  </a:solidFill>
                  <a:prstDash val="solid"/>
                </a:ln>
                <a:effectLst/>
                <a:latin typeface="Times New Roman" panose="02020603050405020304" pitchFamily="18" charset="0"/>
                <a:cs typeface="Times New Roman" panose="02020603050405020304" pitchFamily="18" charset="0"/>
                <a:sym typeface="+mn-ea"/>
              </a:rPr>
              <a:t> </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un</a:t>
            </a:r>
            <a:r>
              <a:rPr lang="en-US" altLang="en-US"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produs</a:t>
            </a:r>
            <a:r>
              <a:rPr lang="en-US" altLang="en-US"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al </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globalizării</a:t>
            </a:r>
            <a:r>
              <a:rPr lang="en-US" altLang="en-US"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schimb</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de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idei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valori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ș</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experien</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ț</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e</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î</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ntre</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persoane</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din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diferite</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culturi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av</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â</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nd</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ca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scop</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î</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n</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ț</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elegerea</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reciproc</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ă</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ș</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colaborarea</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armonioas</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ă</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p>
          <a:p>
            <a:pPr indent="654050"/>
            <a:r>
              <a:rPr lang="ro-MD" altLang="ru-RU" sz="28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Prin</a:t>
            </a:r>
            <a:r>
              <a:rPr lang="ro-MD" altLang="ru-RU" sz="28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promovarea</a:t>
            </a:r>
            <a:r>
              <a:rPr lang="en-US" altLang="ru-RU" sz="28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interac</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ț</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iunii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î</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ntre</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culturi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putem</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contribui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la o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lume</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mai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tolerant</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ă</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incluziv</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ă</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ș</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deschis</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ă</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 </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diversit</a:t>
            </a:r>
            <a:r>
              <a:rPr lang="en-US" altLang="en-US"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ăț</a:t>
            </a:r>
            <a:r>
              <a:rPr lang="en-US" altLang="ru-RU" sz="28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ii</a:t>
            </a:r>
            <a:r>
              <a:rPr lang="en-US" altLang="ru-RU" sz="2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sym typeface="+mn-ea"/>
              </a:rPr>
              <a:t>.</a:t>
            </a:r>
          </a:p>
        </p:txBody>
      </p:sp>
      <p:sp>
        <p:nvSpPr>
          <p:cNvPr id="3" name="Текстовое поле 2"/>
          <p:cNvSpPr txBox="1"/>
          <p:nvPr/>
        </p:nvSpPr>
        <p:spPr>
          <a:xfrm>
            <a:off x="565785" y="5147310"/>
            <a:ext cx="5464175" cy="1226185"/>
          </a:xfrm>
          <a:prstGeom prst="rect">
            <a:avLst/>
          </a:prstGeom>
        </p:spPr>
        <p:txBody>
          <a:bodyPr>
            <a:noAutofit/>
          </a:bodyPr>
          <a:lstStyle/>
          <a:p>
            <a:pPr algn="ctr"/>
            <a:r>
              <a:rPr lang="en-US"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Dialogul intercultural-c</a:t>
            </a:r>
            <a:r>
              <a:rPr lang="en-US" altLang="zh-CN"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heia unei </a:t>
            </a:r>
            <a:r>
              <a:rPr lang="en-US"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a:t>
            </a:r>
            <a:r>
              <a:rPr lang="en-US" altLang="zh-CN"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ocietăți </a:t>
            </a:r>
            <a:r>
              <a:rPr lang="en-US"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r>
              <a:rPr lang="en-US" altLang="zh-CN"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rmonioase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70&quot;:[3321390,3322740,3321480,3321520,3321980,3321370,3322090,3312621,3320311]}"/>
</p:tagLst>
</file>

<file path=ppt/tags/tag10.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1"/>
  <p:tag name="KSO_WM_UNIT_ID" val="diagram20238220_2*n_h_h_i*1_2_1_1"/>
  <p:tag name="KSO_WM_TEMPLATE_CATEGORY" val="diagram"/>
  <p:tag name="KSO_WM_TEMPLATE_INDEX" val="20238220"/>
  <p:tag name="KSO_WM_UNIT_LAYERLEVEL" val="1_1_1_1"/>
  <p:tag name="KSO_WM_TAG_VERSION" val="3.0"/>
  <p:tag name="KSO_WM_BEAUTIFY_FLAG" val="#wm#"/>
  <p:tag name="KSO_WM_UNIT_PRESET_TEXT" val="1"/>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1.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8220_2*n_h_h_f*1_2_2_1"/>
  <p:tag name="KSO_WM_TEMPLATE_CATEGORY" val="diagram"/>
  <p:tag name="KSO_WM_TEMPLATE_INDEX" val="20238220"/>
  <p:tag name="KSO_WM_UNIT_LAYERLEVEL" val="1_1_1_1"/>
  <p:tag name="KSO_WM_TAG_VERSION" val="3.0"/>
  <p:tag name="KSO_WM_BEAUTIFY_FLAG" val="#wm#"/>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2.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1"/>
  <p:tag name="KSO_WM_UNIT_ID" val="diagram20238220_2*n_h_h_i*1_2_2_1"/>
  <p:tag name="KSO_WM_TEMPLATE_CATEGORY" val="diagram"/>
  <p:tag name="KSO_WM_TEMPLATE_INDEX" val="20238220"/>
  <p:tag name="KSO_WM_UNIT_LAYERLEVEL" val="1_1_1_1"/>
  <p:tag name="KSO_WM_TAG_VERSION" val="3.0"/>
  <p:tag name="KSO_WM_BEAUTIFY_FLAG" val="#wm#"/>
  <p:tag name="KSO_WM_UNIT_PRESET_TEXT" val="2"/>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3.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8220_2*n_h_h_f*1_2_3_1"/>
  <p:tag name="KSO_WM_TEMPLATE_CATEGORY" val="diagram"/>
  <p:tag name="KSO_WM_TEMPLATE_INDEX" val="20238220"/>
  <p:tag name="KSO_WM_UNIT_LAYERLEVEL" val="1_1_1_1"/>
  <p:tag name="KSO_WM_TAG_VERSION" val="3.0"/>
  <p:tag name="KSO_WM_BEAUTIFY_FLAG" val="#wm#"/>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4.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1"/>
  <p:tag name="KSO_WM_UNIT_ID" val="diagram20238220_2*n_h_h_i*1_2_3_1"/>
  <p:tag name="KSO_WM_TEMPLATE_CATEGORY" val="diagram"/>
  <p:tag name="KSO_WM_TEMPLATE_INDEX" val="20238220"/>
  <p:tag name="KSO_WM_UNIT_LAYERLEVEL" val="1_1_1_1"/>
  <p:tag name="KSO_WM_TAG_VERSION" val="3.0"/>
  <p:tag name="KSO_WM_BEAUTIFY_FLAG" val="#wm#"/>
  <p:tag name="KSO_WM_UNIT_PRESET_TEXT" val="3"/>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5.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8220_2*n_h_a*1_1_1"/>
  <p:tag name="KSO_WM_TEMPLATE_CATEGORY" val="diagram"/>
  <p:tag name="KSO_WM_TEMPLATE_INDEX" val="20238220"/>
  <p:tag name="KSO_WM_UNIT_LAYERLEVEL" val="1_1_1"/>
  <p:tag name="KSO_WM_TAG_VERSION" val="3.0"/>
  <p:tag name="KSO_WM_BEAUTIFY_FLAG" val="#wm#"/>
  <p:tag name="KSO_WM_UNIT_PRESET_TEXT" val="Your title here"/>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6.xml><?xml version="1.0" encoding="utf-8"?>
<p:tagLst xmlns:a="http://schemas.openxmlformats.org/drawingml/2006/main" xmlns:r="http://schemas.openxmlformats.org/officeDocument/2006/relationships" xmlns:p="http://schemas.openxmlformats.org/presentationml/2006/main">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solidLine&quot;:{&quot;brightness&quot;:0.6000000238418579,&quot;colorType&quot;:1,&quot;foreColorIndex&quot;:1,&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VALUE" val="685*749"/>
  <p:tag name="KSO_WM_UNIT_HIGHLIGHT" val="0"/>
  <p:tag name="KSO_WM_UNIT_COMPATIBLE" val="0"/>
  <p:tag name="KSO_WM_UNIT_DIAGRAM_ISNUMVISUAL" val="0"/>
  <p:tag name="KSO_WM_UNIT_DIAGRAM_ISREFERUNIT" val="0"/>
  <p:tag name="KSO_WM_DIAGRAM_GROUP_CODE" val="l1-1"/>
  <p:tag name="KSO_WM_UNIT_TYPE" val="l_h_d"/>
  <p:tag name="KSO_WM_UNIT_INDEX" val="1_4_1"/>
  <p:tag name="KSO_WM_UNIT_ID" val="diagram20238298_3*l_h_d*1_4_1"/>
  <p:tag name="KSO_WM_TEMPLATE_CATEGORY" val="diagram"/>
  <p:tag name="KSO_WM_TEMPLATE_INDEX" val="20238298"/>
  <p:tag name="KSO_WM_UNIT_LAYERLEVEL" val="1_1_1"/>
  <p:tag name="KSO_WM_TAG_VERSION" val="3.0"/>
  <p:tag name="KSO_WM_BEAUTIFY_FLAG" val="#wm#"/>
  <p:tag name="KSO_WM_UNIT_LINE_FORE_SCHEMECOLOR_INDEX" val="1"/>
  <p:tag name="KSO_WM_DIAGRAM_USE_COLOR_VALUE" val="{&quot;color_scheme&quot;:1,&quot;color_type&quot;:1,&quot;theme_color_indexes&quot;:[]}"/>
</p:tagLst>
</file>

<file path=ppt/tags/tag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8298_3*l_h_f*1_1_1"/>
  <p:tag name="KSO_WM_TEMPLATE_CATEGORY" val="diagram"/>
  <p:tag name="KSO_WM_TEMPLATE_INDEX" val="20238298"/>
  <p:tag name="KSO_WM_UNIT_LAYERLEVEL" val="1_1_1"/>
  <p:tag name="KSO_WM_TAG_VERSION" val="3.0"/>
  <p:tag name="KSO_WM_BEAUTIFY_FLAG" val="#wm#"/>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8298_3*l_h_f*1_2_1"/>
  <p:tag name="KSO_WM_TEMPLATE_CATEGORY" val="diagram"/>
  <p:tag name="KSO_WM_TEMPLATE_INDEX" val="20238298"/>
  <p:tag name="KSO_WM_UNIT_LAYERLEVEL" val="1_1_1"/>
  <p:tag name="KSO_WM_TAG_VERSION" val="3.0"/>
  <p:tag name="KSO_WM_BEAUTIFY_FLAG" val="#wm#"/>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8298_3*l_h_f*1_3_1"/>
  <p:tag name="KSO_WM_TEMPLATE_CATEGORY" val="diagram"/>
  <p:tag name="KSO_WM_TEMPLATE_INDEX" val="20238298"/>
  <p:tag name="KSO_WM_UNIT_LAYERLEVEL" val="1_1_1"/>
  <p:tag name="KSO_WM_TAG_VERSION" val="3.0"/>
  <p:tag name="KSO_WM_BEAUTIFY_FLAG" val="#wm#"/>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8298_3*l_h_f*1_4_1"/>
  <p:tag name="KSO_WM_TEMPLATE_CATEGORY" val="diagram"/>
  <p:tag name="KSO_WM_TEMPLATE_INDEX" val="20238298"/>
  <p:tag name="KSO_WM_UNIT_LAYERLEVEL" val="1_1_1"/>
  <p:tag name="KSO_WM_TAG_VERSION" val="3.0"/>
  <p:tag name="KSO_WM_BEAUTIFY_FLAG" val="#wm#"/>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8298_3*l_h_a*1_1_1"/>
  <p:tag name="KSO_WM_TEMPLATE_CATEGORY" val="diagram"/>
  <p:tag name="KSO_WM_TEMPLATE_INDEX" val="20238298"/>
  <p:tag name="KSO_WM_UNIT_LAYERLEVEL" val="1_1_1"/>
  <p:tag name="KSO_WM_TAG_VERSION" val="3.0"/>
  <p:tag name="KSO_WM_BEAUTIFY_FLAG" val="#wm#"/>
  <p:tag name="KSO_WM_UNIT_PRESET_TEXT" val="Title"/>
  <p:tag name="KSO_WM_UNIT_TEXT_FILL_FORE_SCHEMECOLOR_INDEX" val="1"/>
  <p:tag name="KSO_WM_UNIT_TEXT_FILL_TYPE" val="1"/>
  <p:tag name="KSO_WM_DIAGRAM_USE_COLOR_VALUE" val="{&quot;color_scheme&quot;:1,&quot;color_type&quot;:1,&quot;theme_color_indexes&quot;:[]}"/>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8298_3*l_h_a*1_2_1"/>
  <p:tag name="KSO_WM_TEMPLATE_CATEGORY" val="diagram"/>
  <p:tag name="KSO_WM_TEMPLATE_INDEX" val="20238298"/>
  <p:tag name="KSO_WM_UNIT_LAYERLEVEL" val="1_1_1"/>
  <p:tag name="KSO_WM_TAG_VERSION" val="3.0"/>
  <p:tag name="KSO_WM_BEAUTIFY_FLAG" val="#wm#"/>
  <p:tag name="KSO_WM_UNIT_PRESET_TEXT" val="Title"/>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8298_3*l_h_a*1_4_1"/>
  <p:tag name="KSO_WM_TEMPLATE_CATEGORY" val="diagram"/>
  <p:tag name="KSO_WM_TEMPLATE_INDEX" val="20238298"/>
  <p:tag name="KSO_WM_UNIT_LAYERLEVEL" val="1_1_1"/>
  <p:tag name="KSO_WM_TAG_VERSION" val="3.0"/>
  <p:tag name="KSO_WM_BEAUTIFY_FLAG" val="#wm#"/>
  <p:tag name="KSO_WM_UNIT_PRESET_TEXT" val="Title"/>
  <p:tag name="KSO_WM_UNIT_TEXT_FILL_FORE_SCHEMECOLOR_INDEX" val="1"/>
  <p:tag name="KSO_WM_UNIT_TEXT_FILL_TYPE" val="1"/>
  <p:tag name="KSO_WM_DIAGRAM_USE_COLOR_VALUE" val="{&quot;color_scheme&quot;:1,&quot;color_type&quot;:1,&quot;theme_color_indexes&quot;:[]}"/>
</p:tagLst>
</file>

<file path=ppt/tags/tag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8298_3*l_h_a*1_3_1"/>
  <p:tag name="KSO_WM_TEMPLATE_CATEGORY" val="diagram"/>
  <p:tag name="KSO_WM_TEMPLATE_INDEX" val="20238298"/>
  <p:tag name="KSO_WM_UNIT_LAYERLEVEL" val="1_1_1"/>
  <p:tag name="KSO_WM_TAG_VERSION" val="3.0"/>
  <p:tag name="KSO_WM_BEAUTIFY_FLAG" val="#wm#"/>
  <p:tag name="KSO_WM_UNIT_PRESET_TEXT" val="Title"/>
  <p:tag name="KSO_WM_UNIT_TEXT_FILL_FORE_SCHEMECOLOR_INDEX" val="1"/>
  <p:tag name="KSO_WM_UNIT_TEXT_FILL_TYPE" val="1"/>
  <p:tag name="KSO_WM_DIAGRAM_USE_COLOR_VALUE" val="{&quot;color_scheme&quot;:1,&quot;color_type&quot;:1,&quot;theme_color_indexes&quot;:[]}"/>
</p:tagLst>
</file>

<file path=ppt/tags/tag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8298_3*l_h_i*1_1_1"/>
  <p:tag name="KSO_WM_TEMPLATE_CATEGORY" val="diagram"/>
  <p:tag name="KSO_WM_TEMPLATE_INDEX" val="20238298"/>
  <p:tag name="KSO_WM_UNIT_LAYERLEVEL" val="1_1_1"/>
  <p:tag name="KSO_WM_TAG_VERSION" val="3.0"/>
  <p:tag name="KSO_WM_BEAUTIFY_FLAG" val="#wm#"/>
  <p:tag name="KSO_WM_UNIT_PRESET_TEXT" val="01"/>
  <p:tag name="KSO_WM_UNIT_TEXT_FILL_FORE_SCHEMECOLOR_INDEX" val="1"/>
  <p:tag name="KSO_WM_UNIT_TEXT_FILL_TYPE" val="1"/>
  <p:tag name="KSO_WM_DIAGRAM_USE_COLOR_VALUE" val="{&quot;color_scheme&quot;:1,&quot;color_type&quot;:1,&quot;theme_color_indexes&quot;:[]}"/>
</p:tagLst>
</file>

<file path=ppt/tags/tag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8298_3*l_h_i*1_2_1"/>
  <p:tag name="KSO_WM_TEMPLATE_CATEGORY" val="diagram"/>
  <p:tag name="KSO_WM_TEMPLATE_INDEX" val="20238298"/>
  <p:tag name="KSO_WM_UNIT_LAYERLEVEL" val="1_1_1"/>
  <p:tag name="KSO_WM_TAG_VERSION" val="3.0"/>
  <p:tag name="KSO_WM_BEAUTIFY_FLAG" val="#wm#"/>
  <p:tag name="KSO_WM_UNIT_PRESET_TEXT" val="02"/>
  <p:tag name="KSO_WM_UNIT_TEXT_FILL_FORE_SCHEMECOLOR_INDEX" val="1"/>
  <p:tag name="KSO_WM_UNIT_TEXT_FILL_TYPE" val="1"/>
  <p:tag name="KSO_WM_DIAGRAM_USE_COLOR_VALUE" val="{&quot;color_scheme&quot;:1,&quot;color_type&quot;:1,&quot;theme_color_indexes&quot;:[]}"/>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8298_3*l_h_i*1_4_1"/>
  <p:tag name="KSO_WM_TEMPLATE_CATEGORY" val="diagram"/>
  <p:tag name="KSO_WM_TEMPLATE_INDEX" val="20238298"/>
  <p:tag name="KSO_WM_UNIT_LAYERLEVEL" val="1_1_1"/>
  <p:tag name="KSO_WM_TAG_VERSION" val="3.0"/>
  <p:tag name="KSO_WM_BEAUTIFY_FLAG" val="#wm#"/>
  <p:tag name="KSO_WM_UNIT_PRESET_TEXT" val="04"/>
  <p:tag name="KSO_WM_UNIT_TEXT_FILL_FORE_SCHEMECOLOR_INDEX" val="1"/>
  <p:tag name="KSO_WM_UNIT_TEXT_FILL_TYPE" val="1"/>
  <p:tag name="KSO_WM_DIAGRAM_USE_COLOR_VALUE" val="{&quot;color_scheme&quot;:1,&quot;color_type&quot;:1,&quot;theme_color_indexes&quot;:[]}"/>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TEXT_FILL_FORE_SCHEMECOLOR_INDEX_BRIGHTNESS" val="0.15"/>
  <p:tag name="KSO_WM_DIAGRAM_MAX_ITEMCNT" val="4"/>
  <p:tag name="KSO_WM_DIAGRAM_MIN_ITEMCNT" val="2"/>
  <p:tag name="KSO_WM_DIAGRAM_VIRTUALLY_FRAME" val="{&quot;height&quot;:416.05700787401577,&quot;left&quot;:54.65,&quot;top&quot;:115.75007874015748,&quot;width&quot;:850.6881042480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8298_3*l_h_i*1_3_1"/>
  <p:tag name="KSO_WM_TEMPLATE_CATEGORY" val="diagram"/>
  <p:tag name="KSO_WM_TEMPLATE_INDEX" val="20238298"/>
  <p:tag name="KSO_WM_UNIT_LAYERLEVEL" val="1_1_1"/>
  <p:tag name="KSO_WM_TAG_VERSION" val="3.0"/>
  <p:tag name="KSO_WM_BEAUTIFY_FLAG" val="#wm#"/>
  <p:tag name="KSO_WM_UNIT_PRESET_TEXT" val="03"/>
  <p:tag name="KSO_WM_UNIT_TEXT_FILL_FORE_SCHEMECOLOR_INDEX" val="1"/>
  <p:tag name="KSO_WM_UNIT_TEXT_FILL_TYPE" val="1"/>
  <p:tag name="KSO_WM_DIAGRAM_USE_COLOR_VALUE" val="{&quot;color_scheme&quot;:1,&quot;color_type&quot;:1,&quot;theme_color_indexes&quot;:[]}"/>
</p:tagLst>
</file>

<file path=ppt/tags/tag29.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365.76298828125,&quot;left&quot;:58.918426513671875,&quot;top&quot;:109.168505859375,&quot;width&quot;:841.9131469726562}"/>
  <p:tag name="KSO_WM_DIAGRAM_COLOR_MATCH_VALUE" val="{&quot;shape&quot;:{&quot;fill&quot;:{&quot;solid&quot;:{&quot;brightness&quot;:0.4000000059604645,&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8224_3*n_h_i*1_1_1"/>
  <p:tag name="KSO_WM_TEMPLATE_CATEGORY" val="diagram"/>
  <p:tag name="KSO_WM_TEMPLATE_INDEX" val="20238224"/>
  <p:tag name="KSO_WM_UNIT_LAYERLEVEL" val="1_1_1"/>
  <p:tag name="KSO_WM_TAG_VERSION" val="3.0"/>
  <p:tag name="KSO_WM_BEAUTIFY_FLAG" val="#wm#"/>
  <p:tag name="KSO_WM_UNIT_FILL_TYPE" val="1"/>
  <p:tag name="KSO_WM_UNIT_FILL_FORE_SCHEMECOLOR_INDEX" val="5"/>
  <p:tag name="KSO_WM_UNIT_FILL_FORE_SCHEMECOLOR_INDEX_BRIGHTNESS" val="0.4"/>
  <p:tag name="KSO_WM_DIAGRAM_USE_COLOR_VALUE" val="{&quot;color_scheme&quot;:1,&quot;color_type&quot;:1,&quot;theme_color_indexes&quot;:[]}"/>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365.76298828125,&quot;left&quot;:58.918426513671875,&quot;top&quot;:109.168505859375,&quot;width&quot;:841.913146972656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2"/>
  <p:tag name="KSO_WM_UNIT_ID" val="diagram20238224_3*n_h_h_i*1_2_1_2"/>
  <p:tag name="KSO_WM_TEMPLATE_CATEGORY" val="diagram"/>
  <p:tag name="KSO_WM_TEMPLATE_INDEX" val="20238224"/>
  <p:tag name="KSO_WM_UNIT_LAYERLEVEL" val="1_1_1_1"/>
  <p:tag name="KSO_WM_TAG_VERSION" val="3.0"/>
  <p:tag name="KSO_WM_BEAUTIFY_FLAG" val="#wm#"/>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31.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365.76298828125,&quot;left&quot;:58.918426513671875,&quot;top&quot;:109.168505859375,&quot;width&quot;:841.913146972656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2"/>
  <p:tag name="KSO_WM_UNIT_ID" val="diagram20238224_3*n_h_h_i*1_2_3_2"/>
  <p:tag name="KSO_WM_TEMPLATE_CATEGORY" val="diagram"/>
  <p:tag name="KSO_WM_TEMPLATE_INDEX" val="20238224"/>
  <p:tag name="KSO_WM_UNIT_LAYERLEVEL" val="1_1_1_1"/>
  <p:tag name="KSO_WM_TAG_VERSION" val="3.0"/>
  <p:tag name="KSO_WM_BEAUTIFY_FLAG" val="#wm#"/>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32.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365.76298828125,&quot;left&quot;:58.918426513671875,&quot;top&quot;:109.168505859375,&quot;width&quot;:841.913146972656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2"/>
  <p:tag name="KSO_WM_UNIT_ID" val="diagram20238224_3*n_h_h_i*1_2_2_2"/>
  <p:tag name="KSO_WM_TEMPLATE_CATEGORY" val="diagram"/>
  <p:tag name="KSO_WM_TEMPLATE_INDEX" val="20238224"/>
  <p:tag name="KSO_WM_UNIT_LAYERLEVEL" val="1_1_1_1"/>
  <p:tag name="KSO_WM_TAG_VERSION" val="3.0"/>
  <p:tag name="KSO_WM_BEAUTIFY_FLAG" val="#wm#"/>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33.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365.76298828125,&quot;left&quot;:58.918426513671875,&quot;top&quot;:109.168505859375,&quot;width&quot;:841.913146972656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4_2"/>
  <p:tag name="KSO_WM_UNIT_ID" val="diagram20238224_3*n_h_h_i*1_2_4_2"/>
  <p:tag name="KSO_WM_TEMPLATE_CATEGORY" val="diagram"/>
  <p:tag name="KSO_WM_TEMPLATE_INDEX" val="20238224"/>
  <p:tag name="KSO_WM_UNIT_LAYERLEVEL" val="1_1_1_1"/>
  <p:tag name="KSO_WM_TAG_VERSION" val="3.0"/>
  <p:tag name="KSO_WM_BEAUTIFY_FLAG" val="#wm#"/>
  <p:tag name="KSO_WM_UNIT_PRESET_TEXT" val="04"/>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34.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365.76298828125,&quot;left&quot;:58.918426513671875,&quot;top&quot;:109.168505859375,&quot;width&quot;:841.913146972656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8224_3*n_h_a*1_1_1"/>
  <p:tag name="KSO_WM_TEMPLATE_CATEGORY" val="diagram"/>
  <p:tag name="KSO_WM_TEMPLATE_INDEX" val="20238224"/>
  <p:tag name="KSO_WM_UNIT_LAYERLEVEL" val="1_1_1"/>
  <p:tag name="KSO_WM_TAG_VERSION" val="3.0"/>
  <p:tag name="KSO_WM_BEAUTIFY_FLAG" val="#wm#"/>
  <p:tag name="KSO_WM_UNIT_PRESET_TEXT" val="Your title here"/>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i*1_1_1"/>
  <p:tag name="KSO_WM_TEMPLATE_CATEGORY" val="diagram"/>
  <p:tag name="KSO_WM_TEMPLATE_INDEX" val="20238192"/>
  <p:tag name="KSO_WM_UNIT_LAYERLEVEL" val="1_1_1"/>
  <p:tag name="KSO_WM_TAG_VERSION" val="3.0"/>
  <p:tag name="KSO_WM_DIAGRAM_GROUP_CODE" val="n1-1"/>
  <p:tag name="KSO_WM_UNIT_TYPE" val="n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gradient&quot;:[{&quot;brightness&quot;:0.8999999761581421,&quot;colorType&quot;:1,&quot;foreColorIndex&quot;:5,&quot;pos&quot;:0,&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i*1_1_2"/>
  <p:tag name="KSO_WM_TEMPLATE_CATEGORY" val="diagram"/>
  <p:tag name="KSO_WM_TEMPLATE_INDEX" val="20238192"/>
  <p:tag name="KSO_WM_UNIT_LAYERLEVEL" val="1_1_1"/>
  <p:tag name="KSO_WM_TAG_VERSION" val="3.0"/>
  <p:tag name="KSO_WM_DIAGRAM_GROUP_CODE" val="n1-1"/>
  <p:tag name="KSO_WM_UNIT_TYPE" val="n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gradient&quot;:[{&quot;brightness&quot;:0.949999988079071,&quot;colorType&quot;:1,&quot;foreColorIndex&quot;:5,&quot;pos&quot;:1,&quot;transparency&quot;:0},{&quot;brightness&quot;:0.949999988079071,&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i*1_1_3"/>
  <p:tag name="KSO_WM_TEMPLATE_CATEGORY" val="diagram"/>
  <p:tag name="KSO_WM_TEMPLATE_INDEX" val="20238192"/>
  <p:tag name="KSO_WM_UNIT_LAYERLEVEL" val="1_1_1"/>
  <p:tag name="KSO_WM_TAG_VERSION" val="3.0"/>
  <p:tag name="KSO_WM_DIAGRAM_GROUP_CODE" val="n1-1"/>
  <p:tag name="KSO_WM_UNIT_TYPE" val="n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gradient&quot;:[{&quot;brightness&quot;:0.8999999761581421,&quot;colorType&quot;:1,&quot;foreColorIndex&quot;:5,&quot;pos&quot;:1,&quot;transparency&quot;:0},{&quot;brightness&quot;:0.8999999761581421,&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8192_3*n_h_a*1_1_1"/>
  <p:tag name="KSO_WM_TEMPLATE_CATEGORY" val="diagram"/>
  <p:tag name="KSO_WM_TEMPLATE_INDEX" val="20238192"/>
  <p:tag name="KSO_WM_UNIT_LAYERLEVEL" val="1_1_1"/>
  <p:tag name="KSO_WM_TAG_VERSION" val="3.0"/>
  <p:tag name="KSO_WM_BEAUTIFY_FLAG" val="#wm#"/>
  <p:tag name="KSO_WM_UNIT_ISCONTENTSTITLE" val="0"/>
  <p:tag name="KSO_WM_UNIT_ISNUMDGMTITLE" val="0"/>
  <p:tag name="KSO_WM_UNIT_NOCLEAR" val="0"/>
  <p:tag name="KSO_WM_UNIT_VALUE" val="25"/>
  <p:tag name="KSO_WM_DIAGRAM_GROUP_CODE" val="n1-1"/>
  <p:tag name="KSO_WM_UNIT_TYPE" val="n_h_a"/>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1_2"/>
  <p:tag name="KSO_WM_TEMPLATE_CATEGORY" val="diagram"/>
  <p:tag name="KSO_WM_TEMPLATE_INDEX" val="20238192"/>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1_1"/>
  <p:tag name="KSO_WM_TEMPLATE_CATEGORY" val="diagram"/>
  <p:tag name="KSO_WM_TEMPLATE_INDEX" val="20238192"/>
  <p:tag name="KSO_WM_UNIT_LAYERLEVEL" val="1_1_1_1"/>
  <p:tag name="KSO_WM_TAG_VERSION" val="3.0"/>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3_1"/>
  <p:tag name="KSO_WM_TEMPLATE_CATEGORY" val="diagram"/>
  <p:tag name="KSO_WM_TEMPLATE_INDEX" val="20238192"/>
  <p:tag name="KSO_WM_UNIT_LAYERLEVEL" val="1_1_1_1"/>
  <p:tag name="KSO_WM_TAG_VERSION" val="3.0"/>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3_2"/>
  <p:tag name="KSO_WM_TEMPLATE_CATEGORY" val="diagram"/>
  <p:tag name="KSO_WM_TEMPLATE_INDEX" val="20238192"/>
  <p:tag name="KSO_WM_UNIT_LAYERLEVEL" val="1_1_1_1"/>
  <p:tag name="KSO_WM_TAG_VERSION" val="3.0"/>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2_1"/>
  <p:tag name="KSO_WM_TEMPLATE_CATEGORY" val="diagram"/>
  <p:tag name="KSO_WM_TEMPLATE_INDEX" val="20238192"/>
  <p:tag name="KSO_WM_UNIT_LAYERLEVEL" val="1_1_1_1"/>
  <p:tag name="KSO_WM_TAG_VERSION" val="3.0"/>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2_2"/>
  <p:tag name="KSO_WM_TEMPLATE_CATEGORY" val="diagram"/>
  <p:tag name="KSO_WM_TEMPLATE_INDEX" val="20238192"/>
  <p:tag name="KSO_WM_UNIT_LAYERLEVEL" val="1_1_1_1"/>
  <p:tag name="KSO_WM_TAG_VERSION" val="3.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4_1"/>
  <p:tag name="KSO_WM_TEMPLATE_CATEGORY" val="diagram"/>
  <p:tag name="KSO_WM_TEMPLATE_INDEX" val="20238192"/>
  <p:tag name="KSO_WM_UNIT_LAYERLEVEL" val="1_1_1_1"/>
  <p:tag name="KSO_WM_TAG_VERSION" val="3.0"/>
  <p:tag name="KSO_WM_DIAGRAM_GROUP_CODE" val="n1-1"/>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4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8192_3*n_h_h_f*1_2_2_1"/>
  <p:tag name="KSO_WM_TEMPLATE_CATEGORY" val="diagram"/>
  <p:tag name="KSO_WM_TEMPLATE_INDEX" val="202381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4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8192_3*n_h_h_f*1_2_3_1"/>
  <p:tag name="KSO_WM_TEMPLATE_CATEGORY" val="diagram"/>
  <p:tag name="KSO_WM_TEMPLATE_INDEX" val="202381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4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8192_3*n_h_h_f*1_2_1_1"/>
  <p:tag name="KSO_WM_TEMPLATE_CATEGORY" val="diagram"/>
  <p:tag name="KSO_WM_TEMPLATE_INDEX" val="202381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56.70000610351565,&quot;left&quot;:98.32501220703125,&quot;top&quot;:123.74999694824218,&quot;width&quot;:763.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i*1_1_1"/>
  <p:tag name="KSO_WM_TEMPLATE_CATEGORY" val="diagram"/>
  <p:tag name="KSO_WM_TEMPLATE_INDEX" val="20238192"/>
  <p:tag name="KSO_WM_UNIT_LAYERLEVEL" val="1_1_1"/>
  <p:tag name="KSO_WM_TAG_VERSION" val="3.0"/>
  <p:tag name="KSO_WM_DIAGRAM_GROUP_CODE" val="n1-1"/>
  <p:tag name="KSO_WM_UNIT_TYPE" val="n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gradient&quot;:[{&quot;brightness&quot;:0.8999999761581421,&quot;colorType&quot;:1,&quot;foreColorIndex&quot;:5,&quot;pos&quot;:0,&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i*1_1_2"/>
  <p:tag name="KSO_WM_TEMPLATE_CATEGORY" val="diagram"/>
  <p:tag name="KSO_WM_TEMPLATE_INDEX" val="20238192"/>
  <p:tag name="KSO_WM_UNIT_LAYERLEVEL" val="1_1_1"/>
  <p:tag name="KSO_WM_TAG_VERSION" val="3.0"/>
  <p:tag name="KSO_WM_DIAGRAM_GROUP_CODE" val="n1-1"/>
  <p:tag name="KSO_WM_UNIT_TYPE" val="n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gradient&quot;:[{&quot;brightness&quot;:0.949999988079071,&quot;colorType&quot;:1,&quot;foreColorIndex&quot;:5,&quot;pos&quot;:1,&quot;transparency&quot;:0},{&quot;brightness&quot;:0.949999988079071,&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i*1_1_3"/>
  <p:tag name="KSO_WM_TEMPLATE_CATEGORY" val="diagram"/>
  <p:tag name="KSO_WM_TEMPLATE_INDEX" val="20238192"/>
  <p:tag name="KSO_WM_UNIT_LAYERLEVEL" val="1_1_1"/>
  <p:tag name="KSO_WM_TAG_VERSION" val="3.0"/>
  <p:tag name="KSO_WM_DIAGRAM_GROUP_CODE" val="n1-1"/>
  <p:tag name="KSO_WM_UNIT_TYPE" val="n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gradient&quot;:[{&quot;brightness&quot;:0.8999999761581421,&quot;colorType&quot;:1,&quot;foreColorIndex&quot;:5,&quot;pos&quot;:1,&quot;transparency&quot;:0},{&quot;brightness&quot;:0.8999999761581421,&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8192_3*n_h_a*1_1_1"/>
  <p:tag name="KSO_WM_TEMPLATE_CATEGORY" val="diagram"/>
  <p:tag name="KSO_WM_TEMPLATE_INDEX" val="20238192"/>
  <p:tag name="KSO_WM_UNIT_LAYERLEVEL" val="1_1_1"/>
  <p:tag name="KSO_WM_TAG_VERSION" val="3.0"/>
  <p:tag name="KSO_WM_BEAUTIFY_FLAG" val="#wm#"/>
  <p:tag name="KSO_WM_UNIT_ISCONTENTSTITLE" val="0"/>
  <p:tag name="KSO_WM_UNIT_ISNUMDGMTITLE" val="0"/>
  <p:tag name="KSO_WM_UNIT_NOCLEAR" val="0"/>
  <p:tag name="KSO_WM_UNIT_VALUE" val="25"/>
  <p:tag name="KSO_WM_DIAGRAM_GROUP_CODE" val="n1-1"/>
  <p:tag name="KSO_WM_UNIT_TYPE" val="n_h_a"/>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FILL_TYPE" val="3"/>
  <p:tag name="KSO_WM_UNIT_TEXT_FILL_FORE_SCHEMECOLOR_INDEX" val="1"/>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1_2"/>
  <p:tag name="KSO_WM_TEMPLATE_CATEGORY" val="diagram"/>
  <p:tag name="KSO_WM_TEMPLATE_INDEX" val="20238192"/>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1_1"/>
  <p:tag name="KSO_WM_TEMPLATE_CATEGORY" val="diagram"/>
  <p:tag name="KSO_WM_TEMPLATE_INDEX" val="20238192"/>
  <p:tag name="KSO_WM_UNIT_LAYERLEVEL" val="1_1_1_1"/>
  <p:tag name="KSO_WM_TAG_VERSION" val="3.0"/>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3_1"/>
  <p:tag name="KSO_WM_TEMPLATE_CATEGORY" val="diagram"/>
  <p:tag name="KSO_WM_TEMPLATE_INDEX" val="20238192"/>
  <p:tag name="KSO_WM_UNIT_LAYERLEVEL" val="1_1_1_1"/>
  <p:tag name="KSO_WM_TAG_VERSION" val="3.0"/>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3_2"/>
  <p:tag name="KSO_WM_TEMPLATE_CATEGORY" val="diagram"/>
  <p:tag name="KSO_WM_TEMPLATE_INDEX" val="20238192"/>
  <p:tag name="KSO_WM_UNIT_LAYERLEVEL" val="1_1_1_1"/>
  <p:tag name="KSO_WM_TAG_VERSION" val="3.0"/>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2_1"/>
  <p:tag name="KSO_WM_TEMPLATE_CATEGORY" val="diagram"/>
  <p:tag name="KSO_WM_TEMPLATE_INDEX" val="20238192"/>
  <p:tag name="KSO_WM_UNIT_LAYERLEVEL" val="1_1_1_1"/>
  <p:tag name="KSO_WM_TAG_VERSION" val="3.0"/>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2_2"/>
  <p:tag name="KSO_WM_TEMPLATE_CATEGORY" val="diagram"/>
  <p:tag name="KSO_WM_TEMPLATE_INDEX" val="20238192"/>
  <p:tag name="KSO_WM_UNIT_LAYERLEVEL" val="1_1_1_1"/>
  <p:tag name="KSO_WM_TAG_VERSION" val="3.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4_1"/>
  <p:tag name="KSO_WM_TEMPLATE_CATEGORY" val="diagram"/>
  <p:tag name="KSO_WM_TEMPLATE_INDEX" val="20238192"/>
  <p:tag name="KSO_WM_UNIT_LAYERLEVEL" val="1_1_1_1"/>
  <p:tag name="KSO_WM_TAG_VERSION" val="3.0"/>
  <p:tag name="KSO_WM_DIAGRAM_GROUP_CODE" val="n1-1"/>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6.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8220_2*n_h_i*1_2_1"/>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8192_3*n_h_h_i*1_2_4_2"/>
  <p:tag name="KSO_WM_TEMPLATE_CATEGORY" val="diagram"/>
  <p:tag name="KSO_WM_TEMPLATE_INDEX" val="20238192"/>
  <p:tag name="KSO_WM_UNIT_LAYERLEVEL" val="1_1_1_1"/>
  <p:tag name="KSO_WM_TAG_VERSION" val="3.0"/>
  <p:tag name="KSO_WM_DIAGRAM_GROUP_CODE" val="n1-1"/>
  <p:tag name="KSO_WM_UNIT_TYPE" val="n_h_h_i"/>
  <p:tag name="KSO_WM_UNIT_INDEX" val="1_2_4_2"/>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6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8192_3*n_h_h_f*1_2_2_1"/>
  <p:tag name="KSO_WM_TEMPLATE_CATEGORY" val="diagram"/>
  <p:tag name="KSO_WM_TEMPLATE_INDEX" val="202381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Click here to add text"/>
  <p:tag name="KSO_WM_UNIT_TEXT_FILL_FORE_SCHEMECOLOR_INDEX" val="1"/>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8192_3*n_h_h_f*1_2_4_1"/>
  <p:tag name="KSO_WM_TEMPLATE_CATEGORY" val="diagram"/>
  <p:tag name="KSO_WM_TEMPLATE_INDEX" val="202381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Click here to add text"/>
  <p:tag name="KSO_WM_UNIT_TEXT_FILL_FORE_SCHEMECOLOR_INDEX" val="1"/>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8192_3*n_h_h_f*1_2_3_1"/>
  <p:tag name="KSO_WM_TEMPLATE_CATEGORY" val="diagram"/>
  <p:tag name="KSO_WM_TEMPLATE_INDEX" val="202381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Click here to add text"/>
  <p:tag name="KSO_WM_UNIT_TEXT_FILL_FORE_SCHEMECOLOR_INDEX" val="1"/>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8192_3*n_h_h_f*1_2_1_1"/>
  <p:tag name="KSO_WM_TEMPLATE_CATEGORY" val="diagram"/>
  <p:tag name="KSO_WM_TEMPLATE_INDEX" val="20238192"/>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24.15000305175784,&quot;left&quot;:98.32501220703125,&quot;top&quot;:156.3,&quot;width&quot;:763.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Click here to add text"/>
  <p:tag name="KSO_WM_UNIT_TEXT_FILL_FORE_SCHEMECOLOR_INDEX" val="1"/>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1_1"/>
  <p:tag name="KSO_WM_UNIT_INDEX" val="1_2_1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6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5_1"/>
  <p:tag name="KSO_WM_UNIT_INDEX" val="1_2_5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solidLine&quot;:{&quot;brightness&quot;:0,&quot;colorType&quot;:1,&quot;foreColorIndex&quot;:5,&quot;transparency&quot;:0.30000001192092896},&quot;type&quot;:1},&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i*1_2_1"/>
  <p:tag name="KSO_WM_UNIT_INDEX" val="1_2_1"/>
  <p:tag name="KSO_WM_DIAGRAM_GROUP_CODE" val="n1-1"/>
  <p:tag name="KSO_WM_UNIT_LINE_FORE_SCHEMECOLOR_INDEX" val="5"/>
  <p:tag name="KSO_WM_DIAGRAM_USE_COLOR_VALUE" val="{&quot;color_scheme&quot;:1,&quot;color_type&quot;:1,&quot;theme_color_indexes&quot;:[]}"/>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ISCONTENTSTITLE" val="0"/>
  <p:tag name="KSO_WM_UNIT_ISNUMDGMTITLE" val="0"/>
  <p:tag name="KSO_WM_UNIT_NOCLEAR" val="0"/>
  <p:tag name="KSO_WM_UNIT_VALUE" val="36"/>
  <p:tag name="KSO_WM_UNIT_TYPE" val="n_h_a"/>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949999988079071,&quot;colorType&quot;:1,&quot;foreColorIndex&quot;:5,&quot;pos&quot;:0.3700000047683716,&quot;transparency&quot;:0},{&quot;brightness&quot;:0.550000011920929,&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a*1_1_1"/>
  <p:tag name="KSO_WM_UNIT_INDEX" val="1_1_1"/>
  <p:tag name="KSO_WM_DIAGRAM_GROUP_CODE" val="n1-1"/>
  <p:tag name="KSO_WM_UNIT_PRESET_TEXT" val="Title"/>
  <p:tag name="KSO_WM_UNIT_FILL_TYPE" val="3"/>
  <p:tag name="KSO_WM_DIAGRAM_USE_COLOR_VALUE" val="{&quot;color_scheme&quot;:1,&quot;color_type&quot;:1,&quot;theme_color_indexes&quot;:[]}"/>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solidLine&quot;:{&quot;brightness&quot;:0.800000011920929,&quot;colorType&quot;:1,&quot;foreColorIndex&quot;:5,&quot;transparency&quot;:0.30000001192092896},&quot;type&quot;:1},&quot;shadow&quot;:{&quot;brightness&quot;:-0.15000000596046448,&quot;colorType&quot;:1,&quot;foreColorIndex&quot;:14,&quot;transparency&quot;:0.5},&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4*n_h_i*1_1_3"/>
  <p:tag name="KSO_WM_UNIT_INDEX" val="1_1_3"/>
  <p:tag name="KSO_WM_DIAGRAM_GROUP_CODE" val="n1-1"/>
  <p:tag name="KSO_WM_UNIT_LINE_FORE_SCHEMECOLOR_INDEX" val="5"/>
  <p:tag name="KSO_WM_DIAGRAM_USE_COLOR_VALUE" val="{&quot;color_scheme&quot;:1,&quot;color_type&quot;:1,&quot;theme_color_indexes&quot;:[]}"/>
</p:tagLst>
</file>

<file path=ppt/tags/tag7.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ID" val="diagram20238220_2*n_h_i*1_2_2"/>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2_1"/>
  <p:tag name="KSO_WM_UNIT_INDEX" val="1_2_2_1"/>
  <p:tag name="KSO_WM_DIAGRAM_GROUP_CODE" val="n1-1"/>
  <p:tag name="KSO_WM_DIAGRAM_USE_COLOR_VALUE" val="{&quot;color_scheme&quot;:1,&quot;color_type&quot;:1,&quot;theme_color_indexes&quot;:[]}"/>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2_2"/>
  <p:tag name="KSO_WM_UNIT_INDEX" val="1_2_2_2"/>
  <p:tag name="KSO_WM_DIAGRAM_GROUP_CODE" val="n1-1"/>
  <p:tag name="KSO_WM_UNIT_FILL_TYPE" val="3"/>
  <p:tag name="KSO_WM_DIAGRAM_USE_COLOR_VALUE" val="{&quot;color_scheme&quot;:1,&quot;color_type&quot;:1,&quot;theme_color_indexes&quot;:[]}"/>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4_1"/>
  <p:tag name="KSO_WM_UNIT_INDEX" val="1_2_4_1"/>
  <p:tag name="KSO_WM_DIAGRAM_GROUP_CODE" val="n1-1"/>
  <p:tag name="KSO_WM_DIAGRAM_USE_COLOR_VALUE" val="{&quot;color_scheme&quot;:1,&quot;color_type&quot;:1,&quot;theme_color_indexes&quot;:[]}"/>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4_2"/>
  <p:tag name="KSO_WM_UNIT_INDEX" val="1_2_4_2"/>
  <p:tag name="KSO_WM_DIAGRAM_GROUP_CODE" val="n1-1"/>
  <p:tag name="KSO_WM_UNIT_FILL_TYPE" val="3"/>
  <p:tag name="KSO_WM_DIAGRAM_USE_COLOR_VALUE" val="{&quot;color_scheme&quot;:1,&quot;color_type&quot;:1,&quot;theme_color_indexes&quot;:[]}"/>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3_1"/>
  <p:tag name="KSO_WM_UNIT_INDEX" val="1_2_3_1"/>
  <p:tag name="KSO_WM_DIAGRAM_GROUP_CODE" val="n1-1"/>
  <p:tag name="KSO_WM_DIAGRAM_USE_COLOR_VALUE" val="{&quot;color_scheme&quot;:1,&quot;color_type&quot;:1,&quot;theme_color_indexes&quot;:[]}"/>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3_2"/>
  <p:tag name="KSO_WM_UNIT_INDEX" val="1_2_3_2"/>
  <p:tag name="KSO_WM_DIAGRAM_GROUP_CODE" val="n1-1"/>
  <p:tag name="KSO_WM_UNIT_FILL_TYPE" val="3"/>
  <p:tag name="KSO_WM_DIAGRAM_USE_COLOR_VALUE" val="{&quot;color_scheme&quot;:1,&quot;color_type&quot;:1,&quot;theme_color_indexes&quot;:[]}"/>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1_1"/>
  <p:tag name="KSO_WM_UNIT_INDEX" val="1_2_1_1"/>
  <p:tag name="KSO_WM_DIAGRAM_GROUP_CODE" val="n1-1"/>
  <p:tag name="KSO_WM_DIAGRAM_USE_COLOR_VALUE" val="{&quot;color_scheme&quot;:1,&quot;color_type&quot;:1,&quot;theme_color_indexes&quot;:[]}"/>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1_2"/>
  <p:tag name="KSO_WM_UNIT_INDEX" val="1_2_1_2"/>
  <p:tag name="KSO_WM_DIAGRAM_GROUP_CODE" val="n1-1"/>
  <p:tag name="KSO_WM_UNIT_FILL_TYPE" val="3"/>
  <p:tag name="KSO_WM_DIAGRAM_USE_COLOR_VALUE" val="{&quot;color_scheme&quot;:1,&quot;color_type&quot;:1,&quot;theme_color_indexes&quot;:[]}"/>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5_1"/>
  <p:tag name="KSO_WM_UNIT_INDEX" val="1_2_5_1"/>
  <p:tag name="KSO_WM_DIAGRAM_GROUP_CODE" val="n1-1"/>
  <p:tag name="KSO_WM_DIAGRAM_USE_COLOR_VALUE" val="{&quot;color_scheme&quot;:1,&quot;color_type&quot;:1,&quot;theme_color_indexes&quot;:[]}"/>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5_2"/>
  <p:tag name="KSO_WM_UNIT_INDEX" val="1_2_5_2"/>
  <p:tag name="KSO_WM_DIAGRAM_GROUP_CODE" val="n1-1"/>
  <p:tag name="KSO_WM_UNIT_FILL_TYPE" val="3"/>
  <p:tag name="KSO_WM_DIAGRAM_USE_COLOR_VALUE" val="{&quot;color_scheme&quot;:1,&quot;color_type&quot;:1,&quot;theme_color_indexes&quot;:[]}"/>
</p:tagLst>
</file>

<file path=ppt/tags/tag8.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3"/>
  <p:tag name="KSO_WM_UNIT_ID" val="diagram20238220_2*n_h_i*1_2_3"/>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52*82"/>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FORE_SCHEMECOLOR_INDEX" val="14"/>
  <p:tag name="KSO_WM_UNIT_FILL_FORE_SCHEMECOLOR_INDEX_BRIGHTNESS" val="0"/>
  <p:tag name="KSO_WM_UNIT_ID" val="diagram20230963_4*n_h_h_x*1_2_4_1"/>
  <p:tag name="KSO_WM_UNIT_INDEX" val="1_2_4_1"/>
  <p:tag name="KSO_WM_DIAGRAM_GROUP_CODE" val="n1-1"/>
  <p:tag name="KSO_WM_DIAGRAM_USE_COLOR_VALUE" val="{&quot;color_scheme&quot;:1,&quot;color_type&quot;:1,&quot;theme_color_indexes&quot;:[]}"/>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76*78"/>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FORE_SCHEMECOLOR_INDEX" val="14"/>
  <p:tag name="KSO_WM_UNIT_FILL_FORE_SCHEMECOLOR_INDEX_BRIGHTNESS" val="0"/>
  <p:tag name="KSO_WM_UNIT_ID" val="diagram20230963_4*n_h_h_x*1_2_3_1"/>
  <p:tag name="KSO_WM_UNIT_INDEX" val="1_2_3_1"/>
  <p:tag name="KSO_WM_DIAGRAM_GROUP_CODE" val="n1-1"/>
  <p:tag name="KSO_WM_DIAGRAM_USE_COLOR_VALUE" val="{&quot;color_scheme&quot;:1,&quot;color_type&quot;:1,&quot;theme_color_indexes&quot;:[]}"/>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84*72"/>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FORE_SCHEMECOLOR_INDEX" val="14"/>
  <p:tag name="KSO_WM_UNIT_FILL_FORE_SCHEMECOLOR_INDEX_BRIGHTNESS" val="0"/>
  <p:tag name="KSO_WM_UNIT_ID" val="diagram20230963_4*n_h_h_x*1_2_2_1"/>
  <p:tag name="KSO_WM_UNIT_INDEX" val="1_2_2_1"/>
  <p:tag name="KSO_WM_DIAGRAM_GROUP_CODE" val="n1-1"/>
  <p:tag name="KSO_WM_DIAGRAM_USE_COLOR_VALUE" val="{&quot;color_scheme&quot;:1,&quot;color_type&quot;:1,&quot;theme_color_indexes&quot;:[]}"/>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2,&quot;pos&quot;:0.5,&quot;rgb&quot;:&quot;#ffffff&quot;,&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4*n_h_i*1_1_4"/>
  <p:tag name="KSO_WM_UNIT_INDEX" val="1_1_4"/>
  <p:tag name="KSO_WM_DIAGRAM_GROUP_CODE" val="n1-1"/>
  <p:tag name="KSO_WM_DIAGRAM_USE_COLOR_VALUE" val="{&quot;color_scheme&quot;:1,&quot;color_type&quot;:1,&quot;theme_color_indexes&quot;:[]}"/>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65*71"/>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FORE_SCHEMECOLOR_INDEX" val="14"/>
  <p:tag name="KSO_WM_UNIT_FILL_FORE_SCHEMECOLOR_INDEX_BRIGHTNESS" val="0"/>
  <p:tag name="KSO_WM_UNIT_ID" val="diagram20230963_4*n_h_h_x*1_2_5_1"/>
  <p:tag name="KSO_WM_UNIT_INDEX" val="1_2_5_1"/>
  <p:tag name="KSO_WM_DIAGRAM_GROUP_CODE" val="n1-1"/>
  <p:tag name="KSO_WM_DIAGRAM_USE_COLOR_VALUE" val="{&quot;color_scheme&quot;:1,&quot;color_type&quot;:1,&quot;theme_color_indexes&quot;:[]}"/>
</p:tagLst>
</file>

<file path=ppt/tags/tag8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2_1"/>
  <p:tag name="KSO_WM_UNIT_INDEX" val="1_2_2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8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4_1"/>
  <p:tag name="KSO_WM_UNIT_INDEX" val="1_2_4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8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3_1"/>
  <p:tag name="KSO_WM_UNIT_INDEX" val="1_2_3_1"/>
  <p:tag name="KSO_WM_DIAGRAM_GROUP_CODE" val="n1-1"/>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88.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VALUE" val="80*69"/>
  <p:tag name="KSO_WM_UNIT_HIGHLIGHT" val="0"/>
  <p:tag name="KSO_WM_UNIT_COMPATIBLE" val="0"/>
  <p:tag name="KSO_WM_UNIT_DIAGRAM_ISNUMVISUAL" val="0"/>
  <p:tag name="KSO_WM_UNIT_DIAGRAM_ISREFERUNIT" val="0"/>
  <p:tag name="KSO_WM_UNIT_TYPE" val="n_h_h_x"/>
  <p:tag name="KSO_WM_TEMPLATE_CATEGORY" val="diagram"/>
  <p:tag name="KSO_WM_TEMPLATE_INDEX" val="20230963"/>
  <p:tag name="KSO_WM_UNIT_LAYERLEVEL" val="1_1_1_1"/>
  <p:tag name="KSO_WM_TAG_VERSION" val="3.0"/>
  <p:tag name="KSO_WM_BEAUTIFY_FLAG" val="#wm#"/>
  <p:tag name="KSO_WM_DIAGRAM_MAX_ITEMCNT" val="6"/>
  <p:tag name="KSO_WM_DIAGRAM_MIN_ITEMCNT" val="2"/>
  <p:tag name="KSO_WM_DIAGRAM_VIRTUALLY_FRAME" val="{&quot;height&quot;:423.2999969482422,&quot;left&quot;:22.2,&quot;top&quot;:96.55,&quot;width&quot;:915.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0963_4*n_h_h_x*1_2_1_1"/>
  <p:tag name="KSO_WM_UNIT_INDEX" val="1_2_1_1"/>
  <p:tag name="KSO_WM_DIAGRAM_GROUP_CODE" val="n1-1"/>
  <p:tag name="KSO_WM_DIAGRAM_USE_COLOR_VALUE" val="{&quot;color_scheme&quot;:1,&quot;color_type&quot;:1,&quot;theme_color_indexes&quot;:[]}"/>
</p:tagLst>
</file>

<file path=ppt/tags/tag89.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423.2999969482422,&quot;left&quot;:22.2,&quot;top&quot;:96.55,&quot;width&quot;:915.3}"/>
  <p:tag name="KSO_WM_DIAGRAM_COLOR_MATCH_VALUE" val="{&quot;shape&quot;:{&quot;fill&quot;:{&quot;solid&quot;:{&quot;brightness&quot;:0.800000011920929,&quot;colorType&quot;:1,&quot;foreColorIndex&quot;:5,&quot;transparency&quot;:0.6499999761581421},&quot;type&quot;:1},&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i*1_1_1"/>
  <p:tag name="KSO_WM_UNIT_INDEX" val="1_1_1"/>
  <p:tag name="KSO_WM_DIAGRAM_GROUP_CODE" val="n1-1"/>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9.xml><?xml version="1.0" encoding="utf-8"?>
<p:tagLst xmlns:a="http://schemas.openxmlformats.org/drawingml/2006/main" xmlns:r="http://schemas.openxmlformats.org/officeDocument/2006/relationships" xmlns:p="http://schemas.openxmlformats.org/presentationml/2006/main">
  <p:tag name="KSO_WM_DIAGRAM_MAX_ITEMCNT" val="6"/>
  <p:tag name="KSO_WM_DIAGRAM_MIN_ITEMCNT" val="2"/>
  <p:tag name="KSO_WM_DIAGRAM_VIRTUALLY_FRAME" val="{&quot;height&quot;:452.9000332665631,&quot;left&quot;:52.15,&quot;top&quot;:40.02500610351562,&quot;width&quot;:853.0750061035156}"/>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8220_2*n_h_h_f*1_2_1_1"/>
  <p:tag name="KSO_WM_TEMPLATE_CATEGORY" val="diagram"/>
  <p:tag name="KSO_WM_TEMPLATE_INDEX" val="20238220"/>
  <p:tag name="KSO_WM_UNIT_LAYERLEVEL" val="1_1_1_1"/>
  <p:tag name="KSO_WM_TAG_VERSION" val="3.0"/>
  <p:tag name="KSO_WM_BEAUTIFY_FLAG" val="#wm#"/>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90.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423.2999969482422,&quot;left&quot;:22.2,&quot;top&quot;:96.55,&quot;width&quot;:915.3}"/>
  <p:tag name="KSO_WM_DIAGRAM_COLOR_MATCH_VALUE" val="{&quot;shape&quot;:{&quot;fill&quot;:{&quot;type&quot;:0},&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i*1_1_2"/>
  <p:tag name="KSO_WM_UNIT_INDEX" val="1_1_2"/>
  <p:tag name="KSO_WM_DIAGRAM_GROUP_CODE" val="n1-1"/>
  <p:tag name="KSO_WM_DIAGRAM_USE_COLOR_VALUE" val="{&quot;color_scheme&quot;:1,&quot;color_type&quot;:1,&quot;theme_color_indexes&quot;:[]}"/>
</p:tagLst>
</file>

<file path=ppt/tags/tag91.xml><?xml version="1.0" encoding="utf-8"?>
<p:tagLst xmlns:a="http://schemas.openxmlformats.org/drawingml/2006/main" xmlns:r="http://schemas.openxmlformats.org/officeDocument/2006/relationships" xmlns:p="http://schemas.openxmlformats.org/presentationml/2006/main">
  <p:tag name="KSO_WM_DIAGRAM_MAX_ITEMCNT" val="3"/>
  <p:tag name="KSO_WM_DIAGRAM_MIN_ITEMCNT" val="1"/>
  <p:tag name="KSO_WM_DIAGRAM_VIRTUALLY_FRAME" val="{&quot;height&quot;:347.75,&quot;left&quot;:71.59998779296875,&quot;top&quot;:51.95,&quot;width&quot;:833.6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7922_1*l_i*1_1"/>
  <p:tag name="KSO_WM_TEMPLATE_CATEGORY" val="diagram"/>
  <p:tag name="KSO_WM_TEMPLATE_INDEX" val="20237922"/>
  <p:tag name="KSO_WM_UNIT_LAYERLEVEL" val="1_1"/>
  <p:tag name="KSO_WM_TAG_VERSION" val="3.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1681</Words>
  <Application>Microsoft Office PowerPoint</Application>
  <PresentationFormat>Широкоэкранный</PresentationFormat>
  <Paragraphs>126</Paragraphs>
  <Slides>24</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微软雅黑</vt:lpstr>
      <vt:lpstr>Arial</vt:lpstr>
      <vt:lpstr>Arial Black</vt:lpstr>
      <vt:lpstr>Calibri</vt:lpstr>
      <vt:lpstr>Calibri Light</vt:lpstr>
      <vt:lpstr>Open Sans</vt:lpstr>
      <vt:lpstr>黑体</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Учетная запись Майкрософт</cp:lastModifiedBy>
  <cp:revision>17</cp:revision>
  <dcterms:created xsi:type="dcterms:W3CDTF">2025-03-09T12:29:00Z</dcterms:created>
  <dcterms:modified xsi:type="dcterms:W3CDTF">2025-03-13T12:38:05Z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1049-12.2.0.20326</vt:lpwstr>
  </property>
  <property fmtid="{D5CDD505-2E9C-101B-9397-08002B2CF9AE}" pid="3" name="ICV">
    <vt:lpwstr>AEDD8777BD88413CBB07ABC03A891182_12</vt:lpwstr>
  </property>
</Properties>
</file>